
<file path=[Content_Types].xml><?xml version="1.0" encoding="utf-8"?>
<Types xmlns="http://schemas.openxmlformats.org/package/2006/content-types">
  <Default Extension="vml" ContentType="application/vnd.openxmlformats-officedocument.vmlDrawing"/>
  <Default Extension="bin" ContentType="application/vnd.openxmlformats-officedocument.oleObject"/>
  <Default Extension="png" ContentType="image/png"/>
  <Default Extension="jpeg" ContentType="image/jpeg"/>
  <Default Extension="JPG" ContentType="image/.jpg"/>
  <Default Extension="emf" ContentType="image/x-emf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3"/>
    <p:sldMasterId id="2147483673" r:id="rId4"/>
  </p:sldMasterIdLst>
  <p:notesMasterIdLst>
    <p:notesMasterId r:id="rId6"/>
  </p:notesMasterIdLst>
  <p:sldIdLst>
    <p:sldId id="831" r:id="rId5"/>
    <p:sldId id="950" r:id="rId7"/>
    <p:sldId id="671" r:id="rId8"/>
    <p:sldId id="874" r:id="rId9"/>
    <p:sldId id="913" r:id="rId10"/>
    <p:sldId id="916" r:id="rId11"/>
    <p:sldId id="891" r:id="rId12"/>
    <p:sldId id="911" r:id="rId13"/>
    <p:sldId id="912" r:id="rId14"/>
    <p:sldId id="904" r:id="rId15"/>
    <p:sldId id="914" r:id="rId16"/>
    <p:sldId id="952" r:id="rId17"/>
    <p:sldId id="953" r:id="rId18"/>
    <p:sldId id="954" r:id="rId19"/>
    <p:sldId id="955" r:id="rId20"/>
    <p:sldId id="956" r:id="rId21"/>
    <p:sldId id="957" r:id="rId22"/>
    <p:sldId id="958" r:id="rId23"/>
    <p:sldId id="960" r:id="rId24"/>
    <p:sldId id="959" r:id="rId25"/>
    <p:sldId id="896" r:id="rId26"/>
    <p:sldId id="898" r:id="rId27"/>
    <p:sldId id="899" r:id="rId28"/>
    <p:sldId id="900" r:id="rId29"/>
    <p:sldId id="949" r:id="rId30"/>
  </p:sldIdLst>
  <p:sldSz cx="11522075" cy="7200900"/>
  <p:notesSz cx="6858000" cy="9144000"/>
  <p:custDataLst>
    <p:tags r:id="rId35"/>
  </p:custDataLst>
  <p:defaultTextStyle>
    <a:defPPr>
      <a:defRPr lang="zh-CN"/>
    </a:defPPr>
    <a:lvl1pPr marL="0" algn="l" defTabSz="1069975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1pPr>
    <a:lvl2pPr marL="534670" algn="l" defTabSz="1069975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2pPr>
    <a:lvl3pPr marL="1069975" algn="l" defTabSz="1069975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3pPr>
    <a:lvl4pPr marL="1604645" algn="l" defTabSz="1069975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4pPr>
    <a:lvl5pPr marL="2139950" algn="l" defTabSz="1069975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5pPr>
    <a:lvl6pPr marL="2674620" algn="l" defTabSz="1069975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6pPr>
    <a:lvl7pPr marL="3209290" algn="l" defTabSz="1069975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7pPr>
    <a:lvl8pPr marL="3744595" algn="l" defTabSz="1069975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8pPr>
    <a:lvl9pPr marL="4279265" algn="l" defTabSz="1069975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Windows 用户" initials="W用" lastIdx="0" clrIdx="0"/>
  <p:cmAuthor id="1" name="联想" initials="联" lastIdx="0" clrIdx="0"/>
  <p:cmAuthor id="2" name="王常胜" initials="王" lastIdx="0" clrIdx="0"/>
  <p:cmAuthor id="3" name="Pueschner, Franziska {FA~Shanghai}" initials="P" lastIdx="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4E8FF"/>
    <a:srgbClr val="D6E8FF"/>
    <a:srgbClr val="D5EAFF"/>
    <a:srgbClr val="D2EBE0"/>
    <a:srgbClr val="D4E9E2"/>
    <a:srgbClr val="D4E9E0"/>
    <a:srgbClr val="D4E8E1"/>
    <a:srgbClr val="FDFCD9"/>
    <a:srgbClr val="000000"/>
    <a:srgbClr val="66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034E78-7F5D-4C2E-B375-FC64B27BC917}" styleName="深色样式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21109" autoAdjust="0"/>
    <p:restoredTop sz="93966" autoAdjust="0"/>
  </p:normalViewPr>
  <p:slideViewPr>
    <p:cSldViewPr>
      <p:cViewPr varScale="1">
        <p:scale>
          <a:sx n="60" d="100"/>
          <a:sy n="60" d="100"/>
        </p:scale>
        <p:origin x="-344" y="-84"/>
      </p:cViewPr>
      <p:guideLst>
        <p:guide orient="horz" pos="2272"/>
        <p:guide pos="360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4.xml"/><Relationship Id="rId8" Type="http://schemas.openxmlformats.org/officeDocument/2006/relationships/slide" Target="slides/slide3.xml"/><Relationship Id="rId7" Type="http://schemas.openxmlformats.org/officeDocument/2006/relationships/slide" Target="slides/slide2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4" Type="http://schemas.openxmlformats.org/officeDocument/2006/relationships/slideMaster" Target="slideMasters/slideMaster3.xml"/><Relationship Id="rId35" Type="http://schemas.openxmlformats.org/officeDocument/2006/relationships/tags" Target="tags/tag78.xml"/><Relationship Id="rId34" Type="http://schemas.openxmlformats.org/officeDocument/2006/relationships/commentAuthors" Target="commentAuthors.xml"/><Relationship Id="rId33" Type="http://schemas.openxmlformats.org/officeDocument/2006/relationships/tableStyles" Target="tableStyles.xml"/><Relationship Id="rId32" Type="http://schemas.openxmlformats.org/officeDocument/2006/relationships/viewProps" Target="viewProps.xml"/><Relationship Id="rId31" Type="http://schemas.openxmlformats.org/officeDocument/2006/relationships/presProps" Target="presProps.xml"/><Relationship Id="rId30" Type="http://schemas.openxmlformats.org/officeDocument/2006/relationships/slide" Target="slides/slide25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0" Type="http://schemas.openxmlformats.org/officeDocument/2006/relationships/slide" Target="slides/slide15.xml"/><Relationship Id="rId2" Type="http://schemas.openxmlformats.org/officeDocument/2006/relationships/theme" Target="theme/theme1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BC03DA-8B7D-447E-9C29-3A60D78EE7F9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924613-4AE4-47A1-995F-688A24B3495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1069975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534670" algn="l" defTabSz="1069975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1069975" algn="l" defTabSz="1069975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604645" algn="l" defTabSz="1069975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2139950" algn="l" defTabSz="1069975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2674620" algn="l" defTabSz="1069975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3209290" algn="l" defTabSz="1069975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3744595" algn="l" defTabSz="1069975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4279265" algn="l" defTabSz="1069975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924613-4AE4-47A1-995F-688A24B349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924613-4AE4-47A1-995F-688A24B349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E1B693-632D-4080-9CF6-EA28B66DC80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924613-4AE4-47A1-995F-688A24B349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924613-4AE4-47A1-995F-688A24B349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924613-4AE4-47A1-995F-688A24B349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924613-4AE4-47A1-995F-688A24B349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924613-4AE4-47A1-995F-688A24B349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924613-4AE4-47A1-995F-688A24B349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924613-4AE4-47A1-995F-688A24B349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924613-4AE4-47A1-995F-688A24B349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924613-4AE4-47A1-995F-688A24B349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924613-4AE4-47A1-995F-688A24B349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924613-4AE4-47A1-995F-688A24B349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924613-4AE4-47A1-995F-688A24B349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924613-4AE4-47A1-995F-688A24B349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7" Type="http://schemas.openxmlformats.org/officeDocument/2006/relationships/tags" Target="../tags/tag6.xml"/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7" Type="http://schemas.openxmlformats.org/officeDocument/2006/relationships/tags" Target="../tags/tag12.xml"/><Relationship Id="rId6" Type="http://schemas.openxmlformats.org/officeDocument/2006/relationships/tags" Target="../tags/tag11.xml"/><Relationship Id="rId5" Type="http://schemas.openxmlformats.org/officeDocument/2006/relationships/tags" Target="../tags/tag10.xml"/><Relationship Id="rId4" Type="http://schemas.openxmlformats.org/officeDocument/2006/relationships/tags" Target="../tags/tag9.xml"/><Relationship Id="rId3" Type="http://schemas.openxmlformats.org/officeDocument/2006/relationships/tags" Target="../tags/tag8.xml"/><Relationship Id="rId2" Type="http://schemas.openxmlformats.org/officeDocument/2006/relationships/tags" Target="../tags/tag7.xml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7" Type="http://schemas.openxmlformats.org/officeDocument/2006/relationships/tags" Target="../tags/tag18.xml"/><Relationship Id="rId6" Type="http://schemas.openxmlformats.org/officeDocument/2006/relationships/tags" Target="../tags/tag17.xml"/><Relationship Id="rId5" Type="http://schemas.openxmlformats.org/officeDocument/2006/relationships/tags" Target="../tags/tag16.xml"/><Relationship Id="rId4" Type="http://schemas.openxmlformats.org/officeDocument/2006/relationships/tags" Target="../tags/tag15.xml"/><Relationship Id="rId3" Type="http://schemas.openxmlformats.org/officeDocument/2006/relationships/tags" Target="../tags/tag14.xml"/><Relationship Id="rId2" Type="http://schemas.openxmlformats.org/officeDocument/2006/relationships/tags" Target="../tags/tag13.xm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tags" Target="../tags/tag25.xml"/><Relationship Id="rId7" Type="http://schemas.openxmlformats.org/officeDocument/2006/relationships/tags" Target="../tags/tag24.xml"/><Relationship Id="rId6" Type="http://schemas.openxmlformats.org/officeDocument/2006/relationships/tags" Target="../tags/tag23.xml"/><Relationship Id="rId5" Type="http://schemas.openxmlformats.org/officeDocument/2006/relationships/tags" Target="../tags/tag22.xml"/><Relationship Id="rId4" Type="http://schemas.openxmlformats.org/officeDocument/2006/relationships/tags" Target="../tags/tag21.xml"/><Relationship Id="rId3" Type="http://schemas.openxmlformats.org/officeDocument/2006/relationships/tags" Target="../tags/tag20.xml"/><Relationship Id="rId2" Type="http://schemas.openxmlformats.org/officeDocument/2006/relationships/tags" Target="../tags/tag19.xm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9" Type="http://schemas.openxmlformats.org/officeDocument/2006/relationships/tags" Target="../tags/tag33.xml"/><Relationship Id="rId8" Type="http://schemas.openxmlformats.org/officeDocument/2006/relationships/tags" Target="../tags/tag32.xml"/><Relationship Id="rId7" Type="http://schemas.openxmlformats.org/officeDocument/2006/relationships/tags" Target="../tags/tag31.xml"/><Relationship Id="rId6" Type="http://schemas.openxmlformats.org/officeDocument/2006/relationships/tags" Target="../tags/tag30.xml"/><Relationship Id="rId5" Type="http://schemas.openxmlformats.org/officeDocument/2006/relationships/tags" Target="../tags/tag29.xml"/><Relationship Id="rId4" Type="http://schemas.openxmlformats.org/officeDocument/2006/relationships/tags" Target="../tags/tag28.xml"/><Relationship Id="rId3" Type="http://schemas.openxmlformats.org/officeDocument/2006/relationships/tags" Target="../tags/tag27.xml"/><Relationship Id="rId2" Type="http://schemas.openxmlformats.org/officeDocument/2006/relationships/tags" Target="../tags/tag26.xml"/><Relationship Id="rId10" Type="http://schemas.openxmlformats.org/officeDocument/2006/relationships/tags" Target="../tags/tag34.xml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6" Type="http://schemas.openxmlformats.org/officeDocument/2006/relationships/tags" Target="../tags/tag39.xml"/><Relationship Id="rId5" Type="http://schemas.openxmlformats.org/officeDocument/2006/relationships/tags" Target="../tags/tag38.xml"/><Relationship Id="rId4" Type="http://schemas.openxmlformats.org/officeDocument/2006/relationships/tags" Target="../tags/tag37.xml"/><Relationship Id="rId3" Type="http://schemas.openxmlformats.org/officeDocument/2006/relationships/tags" Target="../tags/tag36.xml"/><Relationship Id="rId2" Type="http://schemas.openxmlformats.org/officeDocument/2006/relationships/tags" Target="../tags/tag35.xml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5" Type="http://schemas.openxmlformats.org/officeDocument/2006/relationships/tags" Target="../tags/tag43.xml"/><Relationship Id="rId4" Type="http://schemas.openxmlformats.org/officeDocument/2006/relationships/tags" Target="../tags/tag42.xml"/><Relationship Id="rId3" Type="http://schemas.openxmlformats.org/officeDocument/2006/relationships/tags" Target="../tags/tag41.xml"/><Relationship Id="rId2" Type="http://schemas.openxmlformats.org/officeDocument/2006/relationships/tags" Target="../tags/tag40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8" Type="http://schemas.openxmlformats.org/officeDocument/2006/relationships/tags" Target="../tags/tag50.xml"/><Relationship Id="rId7" Type="http://schemas.openxmlformats.org/officeDocument/2006/relationships/tags" Target="../tags/tag49.xml"/><Relationship Id="rId6" Type="http://schemas.openxmlformats.org/officeDocument/2006/relationships/tags" Target="../tags/tag48.xml"/><Relationship Id="rId5" Type="http://schemas.openxmlformats.org/officeDocument/2006/relationships/tags" Target="../tags/tag47.xml"/><Relationship Id="rId4" Type="http://schemas.openxmlformats.org/officeDocument/2006/relationships/tags" Target="../tags/tag46.xml"/><Relationship Id="rId3" Type="http://schemas.openxmlformats.org/officeDocument/2006/relationships/tags" Target="../tags/tag45.xml"/><Relationship Id="rId2" Type="http://schemas.openxmlformats.org/officeDocument/2006/relationships/tags" Target="../tags/tag44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7" Type="http://schemas.openxmlformats.org/officeDocument/2006/relationships/tags" Target="../tags/tag56.xml"/><Relationship Id="rId6" Type="http://schemas.openxmlformats.org/officeDocument/2006/relationships/tags" Target="../tags/tag55.xml"/><Relationship Id="rId5" Type="http://schemas.openxmlformats.org/officeDocument/2006/relationships/tags" Target="../tags/tag54.xml"/><Relationship Id="rId4" Type="http://schemas.openxmlformats.org/officeDocument/2006/relationships/tags" Target="../tags/tag53.xml"/><Relationship Id="rId3" Type="http://schemas.openxmlformats.org/officeDocument/2006/relationships/tags" Target="../tags/tag52.xml"/><Relationship Id="rId2" Type="http://schemas.openxmlformats.org/officeDocument/2006/relationships/tags" Target="../tags/tag51.xm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6" Type="http://schemas.openxmlformats.org/officeDocument/2006/relationships/tags" Target="../tags/tag61.xml"/><Relationship Id="rId5" Type="http://schemas.openxmlformats.org/officeDocument/2006/relationships/tags" Target="../tags/tag60.xml"/><Relationship Id="rId4" Type="http://schemas.openxmlformats.org/officeDocument/2006/relationships/tags" Target="../tags/tag59.xml"/><Relationship Id="rId3" Type="http://schemas.openxmlformats.org/officeDocument/2006/relationships/tags" Target="../tags/tag58.xml"/><Relationship Id="rId2" Type="http://schemas.openxmlformats.org/officeDocument/2006/relationships/tags" Target="../tags/tag57.xml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6" Type="http://schemas.openxmlformats.org/officeDocument/2006/relationships/tags" Target="../tags/tag66.xml"/><Relationship Id="rId5" Type="http://schemas.openxmlformats.org/officeDocument/2006/relationships/tags" Target="../tags/tag65.xml"/><Relationship Id="rId4" Type="http://schemas.openxmlformats.org/officeDocument/2006/relationships/tags" Target="../tags/tag64.xml"/><Relationship Id="rId3" Type="http://schemas.openxmlformats.org/officeDocument/2006/relationships/tags" Target="../tags/tag63.xml"/><Relationship Id="rId2" Type="http://schemas.openxmlformats.org/officeDocument/2006/relationships/tags" Target="../tags/tag62.xml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864156" y="2236947"/>
            <a:ext cx="9793764" cy="1543526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728311" y="4080510"/>
            <a:ext cx="8065453" cy="184023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5346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699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046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399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6746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092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7445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2792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937AB-5291-48FC-9075-9F29944D13C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3CECD-E187-45A6-BE7A-E277637993E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937AB-5291-48FC-9075-9F29944D13C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3CECD-E187-45A6-BE7A-E277637993E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0525896" y="303372"/>
            <a:ext cx="3266589" cy="6450806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726131" y="303372"/>
            <a:ext cx="9607730" cy="6450806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937AB-5291-48FC-9075-9F29944D13C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3CECD-E187-45A6-BE7A-E277637993E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1145">
        <p:fade/>
      </p:transition>
    </mc:Choice>
    <mc:Fallback>
      <p:transition spd="med" advTm="21145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633073" y="2717695"/>
            <a:ext cx="10255929" cy="944125"/>
          </a:xfrm>
        </p:spPr>
        <p:txBody>
          <a:bodyPr lIns="101600" tIns="38100" rIns="25400" bIns="38100" anchor="t" anchorCtr="0">
            <a:noAutofit/>
          </a:bodyPr>
          <a:lstStyle>
            <a:lvl1pPr algn="ctr">
              <a:defRPr sz="5105" spc="600"/>
            </a:lvl1pPr>
          </a:lstStyle>
          <a:p>
            <a:r>
              <a:rPr lang="zh-CN" altLang="en-US"/>
              <a:t>单击此处编辑标题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633073" y="3744468"/>
            <a:ext cx="10255929" cy="998533"/>
          </a:xfrm>
        </p:spPr>
        <p:txBody>
          <a:bodyPr lIns="101600" tIns="38100" rIns="76200" bIns="38100">
            <a:no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2270" u="none" strike="noStrike" kern="1200" cap="none" spc="200" normalizeH="0" baseline="0">
                <a:solidFill>
                  <a:schemeClr val="tx1"/>
                </a:solidFill>
                <a:uFillTx/>
              </a:defRPr>
            </a:lvl1pPr>
            <a:lvl2pPr marL="431800" indent="0" algn="ctr">
              <a:buNone/>
              <a:defRPr sz="1890"/>
            </a:lvl2pPr>
            <a:lvl3pPr marL="864235" indent="0" algn="ctr">
              <a:buNone/>
              <a:defRPr sz="1700"/>
            </a:lvl3pPr>
            <a:lvl4pPr marL="1296035" indent="0" algn="ctr">
              <a:buNone/>
              <a:defRPr sz="1510"/>
            </a:lvl4pPr>
            <a:lvl5pPr marL="1728470" indent="0" algn="ctr">
              <a:buNone/>
              <a:defRPr sz="1510"/>
            </a:lvl5pPr>
            <a:lvl6pPr marL="2160270" indent="0" algn="ctr">
              <a:buNone/>
              <a:defRPr sz="1510"/>
            </a:lvl6pPr>
            <a:lvl7pPr marL="2592705" indent="0" algn="ctr">
              <a:buNone/>
              <a:defRPr sz="1510"/>
            </a:lvl7pPr>
            <a:lvl8pPr marL="3024505" indent="0" algn="ctr">
              <a:buNone/>
              <a:defRPr sz="1510"/>
            </a:lvl8pPr>
            <a:lvl9pPr marL="3456940" indent="0" algn="ctr">
              <a:buNone/>
              <a:defRPr sz="1510"/>
            </a:lvl9pPr>
          </a:lstStyle>
          <a:p>
            <a:r>
              <a:rPr lang="zh-CN" altLang="en-US"/>
              <a:t>单击此处编辑副标题</a:t>
            </a:r>
            <a:endParaRPr lang="zh-CN" altLang="en-US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4" name="KSO_TEMPLATE" hidden="1"/>
          <p:cNvSpPr/>
          <p:nvPr>
            <p:custDataLst>
              <p:tags r:id="rId7"/>
            </p:custDataLst>
          </p:nvPr>
        </p:nvSpPr>
        <p:spPr>
          <a:xfrm flipH="1"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0"/>
          </a:p>
        </p:txBody>
      </p:sp>
    </p:spTree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33073" y="465396"/>
            <a:ext cx="10255929" cy="464062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270" b="1" i="0" u="none" strike="noStrike" kern="1200" cap="none" spc="200" normalizeH="0" baseline="0" noProof="1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33073" y="1000133"/>
            <a:ext cx="10255929" cy="5658352"/>
          </a:xfrm>
        </p:spPr>
        <p:txBody>
          <a:bodyPr vert="horz" lIns="101600" tIns="0" rIns="82550" bIns="0" rtlCol="0">
            <a:noAutofit/>
          </a:bodyPr>
          <a:lstStyle>
            <a:lvl1pPr marL="215900" marR="0" lvl="0" indent="-215900" algn="l" defTabSz="9144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51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48335" marR="0" lvl="1" indent="-215900" algn="l" defTabSz="9144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51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080135" marR="0" lvl="2" indent="-215900" algn="l" defTabSz="9144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51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512570" marR="0" lvl="3" indent="-215900" algn="l" defTabSz="9144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51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4pPr>
            <a:lvl5pPr marL="1944370" marR="0" lvl="4" indent="-215900" algn="l" defTabSz="9144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51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KSO_TEMPLATE" hidden="1"/>
          <p:cNvSpPr/>
          <p:nvPr>
            <p:custDataLst>
              <p:tags r:id="rId7"/>
            </p:custDataLst>
          </p:nvPr>
        </p:nvSpPr>
        <p:spPr>
          <a:xfrm flipH="1"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0"/>
          </a:p>
        </p:txBody>
      </p:sp>
    </p:spTree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33119" y="3999167"/>
            <a:ext cx="10255929" cy="656087"/>
          </a:xfrm>
        </p:spPr>
        <p:txBody>
          <a:bodyPr lIns="101600" tIns="38100" rIns="63500" bIns="38100" anchor="t" anchorCtr="0">
            <a:noAutofit/>
          </a:bodyPr>
          <a:lstStyle>
            <a:lvl1pPr>
              <a:defRPr sz="3400" u="none" strike="noStrike" kern="1200" cap="none" spc="300" normalizeH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633114" y="4737259"/>
            <a:ext cx="10255929" cy="1131884"/>
          </a:xfrm>
        </p:spPr>
        <p:txBody>
          <a:bodyPr lIns="101600" tIns="38100" rIns="76200" bIns="38100">
            <a:noAutofit/>
          </a:bodyPr>
          <a:lstStyle>
            <a:lvl1pPr marL="0" indent="0" eaLnBrk="1" fontAlgn="auto" latinLnBrk="0" hangingPunct="1">
              <a:buNone/>
              <a:defRPr kumimoji="0" lang="zh-CN" altLang="en-US" sz="151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31800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2pPr>
            <a:lvl3pPr marL="864235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3pPr>
            <a:lvl4pPr marL="1296035" indent="0">
              <a:buNone/>
              <a:defRPr sz="1510">
                <a:solidFill>
                  <a:schemeClr val="tx1">
                    <a:tint val="75000"/>
                  </a:schemeClr>
                </a:solidFill>
              </a:defRPr>
            </a:lvl4pPr>
            <a:lvl5pPr marL="1728470" indent="0">
              <a:buNone/>
              <a:defRPr sz="1510">
                <a:solidFill>
                  <a:schemeClr val="tx1">
                    <a:tint val="75000"/>
                  </a:schemeClr>
                </a:solidFill>
              </a:defRPr>
            </a:lvl5pPr>
            <a:lvl6pPr marL="2160270" indent="0">
              <a:buNone/>
              <a:defRPr sz="1510">
                <a:solidFill>
                  <a:schemeClr val="tx1">
                    <a:tint val="75000"/>
                  </a:schemeClr>
                </a:solidFill>
              </a:defRPr>
            </a:lvl6pPr>
            <a:lvl7pPr marL="2592705" indent="0">
              <a:buNone/>
              <a:defRPr sz="1510">
                <a:solidFill>
                  <a:schemeClr val="tx1">
                    <a:tint val="75000"/>
                  </a:schemeClr>
                </a:solidFill>
              </a:defRPr>
            </a:lvl7pPr>
            <a:lvl8pPr marL="3024505" indent="0">
              <a:buNone/>
              <a:defRPr sz="1510">
                <a:solidFill>
                  <a:schemeClr val="tx1">
                    <a:tint val="75000"/>
                  </a:schemeClr>
                </a:solidFill>
              </a:defRPr>
            </a:lvl8pPr>
            <a:lvl9pPr marL="3456940" indent="0">
              <a:buNone/>
              <a:defRPr sz="151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KSO_TEMPLATE" hidden="1"/>
          <p:cNvSpPr/>
          <p:nvPr>
            <p:custDataLst>
              <p:tags r:id="rId7"/>
            </p:custDataLst>
          </p:nvPr>
        </p:nvSpPr>
        <p:spPr>
          <a:xfrm flipH="1"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0"/>
          </a:p>
        </p:txBody>
      </p:sp>
    </p:spTree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33073" y="465396"/>
            <a:ext cx="10255929" cy="464062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270" b="1" i="0" u="none" strike="noStrike" kern="1200" cap="none" spc="200" normalizeH="0" baseline="0" noProof="1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33119" y="1000133"/>
            <a:ext cx="4992939" cy="5658352"/>
          </a:xfrm>
        </p:spPr>
        <p:txBody>
          <a:bodyPr vert="horz" lIns="101600" tIns="0" rIns="82550" bIns="0" rtlCol="0">
            <a:noAutofit/>
          </a:bodyPr>
          <a:lstStyle>
            <a:lvl1pPr marL="215900" marR="0" lvl="0" indent="-215900" algn="l" defTabSz="9144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51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48335" marR="0" lvl="1" indent="-215900" algn="l" defTabSz="9144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51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080135" marR="0" lvl="2" indent="-215900" algn="l" defTabSz="9144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51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512570" marR="0" lvl="3" indent="-215900" algn="l" defTabSz="9144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51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4pPr>
            <a:lvl5pPr marL="1944370" marR="0" lvl="4" indent="-215900" algn="l" defTabSz="9144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51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5896064" y="1000133"/>
            <a:ext cx="4992939" cy="5658352"/>
          </a:xfrm>
        </p:spPr>
        <p:txBody>
          <a:bodyPr>
            <a:noAutofit/>
          </a:bodyPr>
          <a:lstStyle>
            <a:lvl1pPr>
              <a:defRPr sz="151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sz="151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151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51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51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8" name="KSO_TEMPLATE" hidden="1"/>
          <p:cNvSpPr/>
          <p:nvPr>
            <p:custDataLst>
              <p:tags r:id="rId8"/>
            </p:custDataLst>
          </p:nvPr>
        </p:nvSpPr>
        <p:spPr>
          <a:xfrm flipH="1"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0"/>
          </a:p>
        </p:txBody>
      </p:sp>
    </p:spTree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33073" y="465396"/>
            <a:ext cx="10255929" cy="464062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270" b="1" i="0" u="none" strike="noStrike" kern="1200" cap="none" spc="200" normalizeH="0" baseline="0" noProof="1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33119" y="1000133"/>
            <a:ext cx="4992939" cy="40005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ct val="0"/>
              </a:spcAft>
              <a:buNone/>
              <a:defRPr sz="1890" b="0" u="none" strike="noStrike" kern="1200" cap="none" spc="200" normalizeH="0" baseline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31800" indent="0">
              <a:buNone/>
              <a:defRPr sz="1890" b="1"/>
            </a:lvl2pPr>
            <a:lvl3pPr marL="864235" indent="0">
              <a:buNone/>
              <a:defRPr sz="1700" b="1"/>
            </a:lvl3pPr>
            <a:lvl4pPr marL="1296035" indent="0">
              <a:buNone/>
              <a:defRPr sz="1510" b="1"/>
            </a:lvl4pPr>
            <a:lvl5pPr marL="1728470" indent="0">
              <a:buNone/>
              <a:defRPr sz="1510" b="1"/>
            </a:lvl5pPr>
            <a:lvl6pPr marL="2160270" indent="0">
              <a:buNone/>
              <a:defRPr sz="1510" b="1"/>
            </a:lvl6pPr>
            <a:lvl7pPr marL="2592705" indent="0">
              <a:buNone/>
              <a:defRPr sz="1510" b="1"/>
            </a:lvl7pPr>
            <a:lvl8pPr marL="3024505" indent="0">
              <a:buNone/>
              <a:defRPr sz="1510" b="1"/>
            </a:lvl8pPr>
            <a:lvl9pPr marL="3456940" indent="0">
              <a:buNone/>
              <a:defRPr sz="1510" b="1"/>
            </a:lvl9pPr>
          </a:lstStyle>
          <a:p>
            <a:pPr lvl="0"/>
            <a:r>
              <a:rPr lang="zh-CN" altLang="en-US"/>
              <a:t>单击此处编辑文本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33114" y="1476851"/>
            <a:ext cx="4992899" cy="5181490"/>
          </a:xfrm>
        </p:spPr>
        <p:txBody>
          <a:bodyPr vert="horz" lIns="101600" tIns="0" rIns="82550" bIns="0" rtlCol="0">
            <a:noAutofit/>
          </a:bodyPr>
          <a:lstStyle>
            <a:lvl1pPr marL="215900" marR="0" lvl="0" indent="-215900" algn="l" defTabSz="9144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51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48335" marR="0" lvl="1" indent="-215900" algn="l" defTabSz="9144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51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080135" marR="0" lvl="2" indent="-215900" algn="l" defTabSz="9144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51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512570" marR="0" lvl="3" indent="-215900" algn="l" defTabSz="9144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51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4pPr>
            <a:lvl5pPr marL="1944370" marR="0" lvl="4" indent="-215900" algn="l" defTabSz="9144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51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5893109" y="1000133"/>
            <a:ext cx="4992939" cy="40005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kumimoji="0" lang="zh-CN" altLang="en-US" sz="1890" b="0" i="0" u="none" strike="noStrike" kern="1200" cap="none" spc="200" normalizeH="0" baseline="0" noProof="1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31800" indent="0">
              <a:buNone/>
              <a:defRPr sz="1890" b="1"/>
            </a:lvl2pPr>
            <a:lvl3pPr marL="864235" indent="0">
              <a:buNone/>
              <a:defRPr sz="1700" b="1"/>
            </a:lvl3pPr>
            <a:lvl4pPr marL="1296035" indent="0">
              <a:buNone/>
              <a:defRPr sz="1510" b="1"/>
            </a:lvl4pPr>
            <a:lvl5pPr marL="1728470" indent="0">
              <a:buNone/>
              <a:defRPr sz="1510" b="1"/>
            </a:lvl5pPr>
            <a:lvl6pPr marL="2160270" indent="0">
              <a:buNone/>
              <a:defRPr sz="1510" b="1"/>
            </a:lvl6pPr>
            <a:lvl7pPr marL="2592705" indent="0">
              <a:buNone/>
              <a:defRPr sz="1510" b="1"/>
            </a:lvl7pPr>
            <a:lvl8pPr marL="3024505" indent="0">
              <a:buNone/>
              <a:defRPr sz="1510" b="1"/>
            </a:lvl8pPr>
            <a:lvl9pPr marL="3456940" indent="0">
              <a:buNone/>
              <a:defRPr sz="151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5893109" y="1476851"/>
            <a:ext cx="4992939" cy="5181490"/>
          </a:xfrm>
        </p:spPr>
        <p:txBody>
          <a:bodyPr vert="horz" lIns="101600" tIns="0" rIns="82550" bIns="0" rtlCol="0">
            <a:noAutofit/>
          </a:bodyPr>
          <a:lstStyle>
            <a:lvl1pPr marL="215900" marR="0" lvl="0" indent="-215900" algn="l" defTabSz="9144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51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48335" marR="0" lvl="1" indent="-215900" algn="l" defTabSz="9144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51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080135" marR="0" lvl="2" indent="-215900" algn="l" defTabSz="9144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51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512570" marR="0" lvl="3" indent="-215900" algn="l" defTabSz="9144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51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4pPr>
            <a:lvl5pPr marL="1944370" marR="0" lvl="4" indent="-215900" algn="l" defTabSz="9144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51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10" name="KSO_TEMPLATE" hidden="1"/>
          <p:cNvSpPr/>
          <p:nvPr>
            <p:custDataLst>
              <p:tags r:id="rId10"/>
            </p:custDataLst>
          </p:nvPr>
        </p:nvSpPr>
        <p:spPr>
          <a:xfrm flipH="1"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0"/>
          </a:p>
        </p:txBody>
      </p:sp>
    </p:spTree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270" b="1" i="0" u="none" strike="noStrike" kern="1200" cap="none" spc="200" normalizeH="0" baseline="0" noProof="1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6" name="KSO_TEMPLATE" hidden="1"/>
          <p:cNvSpPr/>
          <p:nvPr>
            <p:custDataLst>
              <p:tags r:id="rId6"/>
            </p:custDataLst>
          </p:nvPr>
        </p:nvSpPr>
        <p:spPr>
          <a:xfrm flipH="1"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0"/>
          </a:p>
        </p:txBody>
      </p:sp>
    </p:spTree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5" name="KSO_TEMPLATE" hidden="1"/>
          <p:cNvSpPr/>
          <p:nvPr>
            <p:custDataLst>
              <p:tags r:id="rId5"/>
            </p:custDataLst>
          </p:nvPr>
        </p:nvSpPr>
        <p:spPr>
          <a:xfrm flipH="1"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0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937AB-5291-48FC-9075-9F29944D13C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3CECD-E187-45A6-BE7A-E277637993E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33119" y="465396"/>
            <a:ext cx="10255929" cy="464062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270" b="1" i="0" u="none" strike="noStrike" kern="1200" cap="none" spc="200" normalizeH="0" baseline="0" noProof="1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3"/>
            </p:custDataLst>
          </p:nvPr>
        </p:nvSpPr>
        <p:spPr>
          <a:xfrm>
            <a:off x="633119" y="1000133"/>
            <a:ext cx="4992939" cy="5658352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51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48335" marR="0" lvl="1" indent="-215900" algn="l" defTabSz="9144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51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080135" marR="0" lvl="2" indent="-215900" algn="l" defTabSz="9144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51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512570" marR="0" lvl="3" indent="-215900" algn="l" defTabSz="9144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51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1944370" marR="0" lvl="4" indent="-215900" algn="l" defTabSz="9144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51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4"/>
            </p:custDataLst>
          </p:nvPr>
        </p:nvSpPr>
        <p:spPr>
          <a:xfrm>
            <a:off x="5896109" y="1000133"/>
            <a:ext cx="4992939" cy="5658352"/>
          </a:xfrm>
        </p:spPr>
        <p:txBody>
          <a:bodyPr vert="horz" lIns="101600" tIns="0" rIns="82550" bIns="0" rtlCol="0">
            <a:normAutofit/>
          </a:bodyPr>
          <a:lstStyle>
            <a:lvl1pPr marL="215900" marR="0" lvl="0" indent="-215900" algn="l" defTabSz="9144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51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8" name="KSO_TEMPLATE" hidden="1"/>
          <p:cNvSpPr/>
          <p:nvPr>
            <p:custDataLst>
              <p:tags r:id="rId8"/>
            </p:custDataLst>
          </p:nvPr>
        </p:nvSpPr>
        <p:spPr>
          <a:xfrm flipH="1"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0"/>
          </a:p>
        </p:txBody>
      </p:sp>
    </p:spTree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2"/>
            </p:custDataLst>
          </p:nvPr>
        </p:nvSpPr>
        <p:spPr>
          <a:xfrm>
            <a:off x="9990273" y="1000133"/>
            <a:ext cx="898729" cy="5658352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ct val="0"/>
              </a:spcAft>
              <a:buNone/>
              <a:defRPr kumimoji="0" lang="zh-CN" altLang="en-US" sz="2270" b="1" i="0" u="none" strike="noStrike" kern="1200" cap="none" spc="200" normalizeH="0" baseline="0" noProof="1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633114" y="1000125"/>
            <a:ext cx="9288067" cy="5658352"/>
          </a:xfrm>
        </p:spPr>
        <p:txBody>
          <a:bodyPr vert="eaVert"/>
          <a:lstStyle>
            <a:lvl1pPr indent="0" eaLnBrk="1" fontAlgn="auto" latinLnBrk="0" hangingPunct="1"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indent="0" eaLnBrk="1" fontAlgn="auto" latinLnBrk="0" hangingPunct="1"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indent="0" eaLnBrk="1" fontAlgn="auto" latinLnBrk="0" hangingPunct="1"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indent="0" eaLnBrk="1" fontAlgn="auto" latinLnBrk="0" hangingPunct="1"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indent="0" eaLnBrk="1" fontAlgn="auto" latinLnBrk="0" hangingPunct="1"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KSO_TEMPLATE" hidden="1"/>
          <p:cNvSpPr/>
          <p:nvPr>
            <p:custDataLst>
              <p:tags r:id="rId7"/>
            </p:custDataLst>
          </p:nvPr>
        </p:nvSpPr>
        <p:spPr>
          <a:xfrm flipH="1"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0"/>
          </a:p>
        </p:txBody>
      </p:sp>
    </p:spTree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33119" y="1000133"/>
            <a:ext cx="10255929" cy="565835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2" name="KSO_TEMPLATE" hidden="1"/>
          <p:cNvSpPr/>
          <p:nvPr>
            <p:custDataLst>
              <p:tags r:id="rId6"/>
            </p:custDataLst>
          </p:nvPr>
        </p:nvSpPr>
        <p:spPr>
          <a:xfrm flipH="1"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0"/>
          </a:p>
        </p:txBody>
      </p:sp>
    </p:spTree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633073" y="2717695"/>
            <a:ext cx="10255929" cy="944125"/>
          </a:xfrm>
        </p:spPr>
        <p:txBody>
          <a:bodyPr vert="horz" lIns="101600" tIns="38100" rIns="25400" bIns="38100" rtlCol="0" anchor="t" anchorCtr="0">
            <a:no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5105" b="1" i="0" u="none" strike="noStrike" kern="1200" cap="none" spc="600" normalizeH="0" baseline="0" noProof="1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6" name="KSO_TEMPLATE" hidden="1"/>
          <p:cNvSpPr/>
          <p:nvPr>
            <p:custDataLst>
              <p:tags r:id="rId6"/>
            </p:custDataLst>
          </p:nvPr>
        </p:nvSpPr>
        <p:spPr>
          <a:xfrm flipH="1"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0"/>
          </a:p>
        </p:txBody>
      </p:sp>
    </p:spTree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600" y="0"/>
            <a:ext cx="11522675" cy="61074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8" name="矩形 7"/>
          <p:cNvSpPr/>
          <p:nvPr userDrawn="1"/>
        </p:nvSpPr>
        <p:spPr>
          <a:xfrm>
            <a:off x="222097" y="127251"/>
            <a:ext cx="272175" cy="3024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700"/>
          </a:p>
        </p:txBody>
      </p:sp>
      <p:sp>
        <p:nvSpPr>
          <p:cNvPr id="9" name="矩形 8"/>
          <p:cNvSpPr/>
          <p:nvPr userDrawn="1"/>
        </p:nvSpPr>
        <p:spPr>
          <a:xfrm>
            <a:off x="363023" y="279826"/>
            <a:ext cx="204131" cy="2268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700"/>
          </a:p>
        </p:txBody>
      </p:sp>
    </p:spTree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440259" y="1178481"/>
            <a:ext cx="8641556" cy="2506980"/>
          </a:xfrm>
        </p:spPr>
        <p:txBody>
          <a:bodyPr anchor="b"/>
          <a:lstStyle>
            <a:lvl1pPr algn="ctr">
              <a:defRPr sz="567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440259" y="3782140"/>
            <a:ext cx="8641556" cy="1738550"/>
          </a:xfrm>
        </p:spPr>
        <p:txBody>
          <a:bodyPr/>
          <a:lstStyle>
            <a:lvl1pPr marL="0" indent="0" algn="ctr">
              <a:buNone/>
              <a:defRPr sz="2270"/>
            </a:lvl1pPr>
            <a:lvl2pPr marL="431800" indent="0" algn="ctr">
              <a:buNone/>
              <a:defRPr sz="1890"/>
            </a:lvl2pPr>
            <a:lvl3pPr marL="864235" indent="0" algn="ctr">
              <a:buNone/>
              <a:defRPr sz="1700"/>
            </a:lvl3pPr>
            <a:lvl4pPr marL="1296035" indent="0" algn="ctr">
              <a:buNone/>
              <a:defRPr sz="1510"/>
            </a:lvl4pPr>
            <a:lvl5pPr marL="1728470" indent="0" algn="ctr">
              <a:buNone/>
              <a:defRPr sz="1510"/>
            </a:lvl5pPr>
            <a:lvl6pPr marL="2160270" indent="0" algn="ctr">
              <a:buNone/>
              <a:defRPr sz="1510"/>
            </a:lvl6pPr>
            <a:lvl7pPr marL="2592705" indent="0" algn="ctr">
              <a:buNone/>
              <a:defRPr sz="1510"/>
            </a:lvl7pPr>
            <a:lvl8pPr marL="3024505" indent="0" algn="ctr">
              <a:buNone/>
              <a:defRPr sz="1510"/>
            </a:lvl8pPr>
            <a:lvl9pPr marL="3456940" indent="0" algn="ctr">
              <a:buNone/>
              <a:defRPr sz="151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 showMasterSp="0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86142" y="1795225"/>
            <a:ext cx="9937790" cy="2995374"/>
          </a:xfrm>
        </p:spPr>
        <p:txBody>
          <a:bodyPr anchor="b"/>
          <a:lstStyle>
            <a:lvl1pPr>
              <a:defRPr sz="567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86142" y="4818936"/>
            <a:ext cx="9937790" cy="1575196"/>
          </a:xfrm>
        </p:spPr>
        <p:txBody>
          <a:bodyPr/>
          <a:lstStyle>
            <a:lvl1pPr marL="0" indent="0">
              <a:buNone/>
              <a:defRPr sz="2270">
                <a:solidFill>
                  <a:schemeClr val="tx1">
                    <a:tint val="75000"/>
                  </a:schemeClr>
                </a:solidFill>
              </a:defRPr>
            </a:lvl1pPr>
            <a:lvl2pPr marL="431800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2pPr>
            <a:lvl3pPr marL="864235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3pPr>
            <a:lvl4pPr marL="1296035" indent="0">
              <a:buNone/>
              <a:defRPr sz="1510">
                <a:solidFill>
                  <a:schemeClr val="tx1">
                    <a:tint val="75000"/>
                  </a:schemeClr>
                </a:solidFill>
              </a:defRPr>
            </a:lvl4pPr>
            <a:lvl5pPr marL="1728470" indent="0">
              <a:buNone/>
              <a:defRPr sz="1510">
                <a:solidFill>
                  <a:schemeClr val="tx1">
                    <a:tint val="75000"/>
                  </a:schemeClr>
                </a:solidFill>
              </a:defRPr>
            </a:lvl5pPr>
            <a:lvl6pPr marL="2160270" indent="0">
              <a:buNone/>
              <a:defRPr sz="1510">
                <a:solidFill>
                  <a:schemeClr val="tx1">
                    <a:tint val="75000"/>
                  </a:schemeClr>
                </a:solidFill>
              </a:defRPr>
            </a:lvl6pPr>
            <a:lvl7pPr marL="2592705" indent="0">
              <a:buNone/>
              <a:defRPr sz="1510">
                <a:solidFill>
                  <a:schemeClr val="tx1">
                    <a:tint val="75000"/>
                  </a:schemeClr>
                </a:solidFill>
              </a:defRPr>
            </a:lvl7pPr>
            <a:lvl8pPr marL="3024505" indent="0">
              <a:buNone/>
              <a:defRPr sz="1510">
                <a:solidFill>
                  <a:schemeClr val="tx1">
                    <a:tint val="75000"/>
                  </a:schemeClr>
                </a:solidFill>
              </a:defRPr>
            </a:lvl8pPr>
            <a:lvl9pPr marL="3456940" indent="0">
              <a:buNone/>
              <a:defRPr sz="151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 showMasterSp="0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792143" y="1916906"/>
            <a:ext cx="4896882" cy="456890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833050" y="1916906"/>
            <a:ext cx="4896882" cy="456890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 showMasterSp="0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93643" y="383381"/>
            <a:ext cx="9937790" cy="1391841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93643" y="1765221"/>
            <a:ext cx="4874377" cy="865108"/>
          </a:xfrm>
        </p:spPr>
        <p:txBody>
          <a:bodyPr anchor="b"/>
          <a:lstStyle>
            <a:lvl1pPr marL="0" indent="0">
              <a:buNone/>
              <a:defRPr sz="2270" b="1"/>
            </a:lvl1pPr>
            <a:lvl2pPr marL="431800" indent="0">
              <a:buNone/>
              <a:defRPr sz="1890" b="1"/>
            </a:lvl2pPr>
            <a:lvl3pPr marL="864235" indent="0">
              <a:buNone/>
              <a:defRPr sz="1700" b="1"/>
            </a:lvl3pPr>
            <a:lvl4pPr marL="1296035" indent="0">
              <a:buNone/>
              <a:defRPr sz="1510" b="1"/>
            </a:lvl4pPr>
            <a:lvl5pPr marL="1728470" indent="0">
              <a:buNone/>
              <a:defRPr sz="1510" b="1"/>
            </a:lvl5pPr>
            <a:lvl6pPr marL="2160270" indent="0">
              <a:buNone/>
              <a:defRPr sz="1510" b="1"/>
            </a:lvl6pPr>
            <a:lvl7pPr marL="2592705" indent="0">
              <a:buNone/>
              <a:defRPr sz="1510" b="1"/>
            </a:lvl7pPr>
            <a:lvl8pPr marL="3024505" indent="0">
              <a:buNone/>
              <a:defRPr sz="1510" b="1"/>
            </a:lvl8pPr>
            <a:lvl9pPr marL="3456940" indent="0">
              <a:buNone/>
              <a:defRPr sz="151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793643" y="2630329"/>
            <a:ext cx="4874377" cy="386881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5833050" y="1765221"/>
            <a:ext cx="4898383" cy="865108"/>
          </a:xfrm>
        </p:spPr>
        <p:txBody>
          <a:bodyPr anchor="b"/>
          <a:lstStyle>
            <a:lvl1pPr marL="0" indent="0">
              <a:buNone/>
              <a:defRPr sz="2270" b="1"/>
            </a:lvl1pPr>
            <a:lvl2pPr marL="431800" indent="0">
              <a:buNone/>
              <a:defRPr sz="1890" b="1"/>
            </a:lvl2pPr>
            <a:lvl3pPr marL="864235" indent="0">
              <a:buNone/>
              <a:defRPr sz="1700" b="1"/>
            </a:lvl3pPr>
            <a:lvl4pPr marL="1296035" indent="0">
              <a:buNone/>
              <a:defRPr sz="1510" b="1"/>
            </a:lvl4pPr>
            <a:lvl5pPr marL="1728470" indent="0">
              <a:buNone/>
              <a:defRPr sz="1510" b="1"/>
            </a:lvl5pPr>
            <a:lvl6pPr marL="2160270" indent="0">
              <a:buNone/>
              <a:defRPr sz="1510" b="1"/>
            </a:lvl6pPr>
            <a:lvl7pPr marL="2592705" indent="0">
              <a:buNone/>
              <a:defRPr sz="1510" b="1"/>
            </a:lvl7pPr>
            <a:lvl8pPr marL="3024505" indent="0">
              <a:buNone/>
              <a:defRPr sz="1510" b="1"/>
            </a:lvl8pPr>
            <a:lvl9pPr marL="3456940" indent="0">
              <a:buNone/>
              <a:defRPr sz="151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5833050" y="2630329"/>
            <a:ext cx="4898383" cy="386881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 showMasterSp="0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0164" y="4627245"/>
            <a:ext cx="9793764" cy="1430179"/>
          </a:xfrm>
        </p:spPr>
        <p:txBody>
          <a:bodyPr anchor="t"/>
          <a:lstStyle>
            <a:lvl1pPr algn="l">
              <a:defRPr sz="4700" b="1" cap="all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10164" y="3052049"/>
            <a:ext cx="9793764" cy="1575196"/>
          </a:xfrm>
        </p:spPr>
        <p:txBody>
          <a:bodyPr anchor="b"/>
          <a:lstStyle>
            <a:lvl1pPr marL="0" indent="0">
              <a:buNone/>
              <a:defRPr sz="2300">
                <a:solidFill>
                  <a:schemeClr val="tx1">
                    <a:tint val="75000"/>
                  </a:schemeClr>
                </a:solidFill>
              </a:defRPr>
            </a:lvl1pPr>
            <a:lvl2pPr marL="53467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1069975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3pPr>
            <a:lvl4pPr marL="160464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213995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6746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320929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74459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427926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937AB-5291-48FC-9075-9F29944D13C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3CECD-E187-45A6-BE7A-E277637993E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 showMasterSp="0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 showMasterSp="0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93643" y="480060"/>
            <a:ext cx="3716169" cy="1680210"/>
          </a:xfrm>
        </p:spPr>
        <p:txBody>
          <a:bodyPr anchor="b"/>
          <a:lstStyle>
            <a:lvl1pPr>
              <a:defRPr sz="3025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98383" y="1036796"/>
            <a:ext cx="5833050" cy="5117306"/>
          </a:xfrm>
        </p:spPr>
        <p:txBody>
          <a:bodyPr/>
          <a:lstStyle>
            <a:lvl1pPr>
              <a:defRPr sz="3025"/>
            </a:lvl1pPr>
            <a:lvl2pPr>
              <a:defRPr sz="2645"/>
            </a:lvl2pPr>
            <a:lvl3pPr>
              <a:defRPr sz="2270"/>
            </a:lvl3pPr>
            <a:lvl4pPr>
              <a:defRPr sz="1890"/>
            </a:lvl4pPr>
            <a:lvl5pPr>
              <a:defRPr sz="1890"/>
            </a:lvl5pPr>
            <a:lvl6pPr>
              <a:defRPr sz="1890"/>
            </a:lvl6pPr>
            <a:lvl7pPr>
              <a:defRPr sz="1890"/>
            </a:lvl7pPr>
            <a:lvl8pPr>
              <a:defRPr sz="1890"/>
            </a:lvl8pPr>
            <a:lvl9pPr>
              <a:defRPr sz="189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793643" y="2160270"/>
            <a:ext cx="3716169" cy="4002167"/>
          </a:xfrm>
        </p:spPr>
        <p:txBody>
          <a:bodyPr/>
          <a:lstStyle>
            <a:lvl1pPr marL="0" indent="0">
              <a:buNone/>
              <a:defRPr sz="1510"/>
            </a:lvl1pPr>
            <a:lvl2pPr marL="431800" indent="0">
              <a:buNone/>
              <a:defRPr sz="1325"/>
            </a:lvl2pPr>
            <a:lvl3pPr marL="864235" indent="0">
              <a:buNone/>
              <a:defRPr sz="1135"/>
            </a:lvl3pPr>
            <a:lvl4pPr marL="1296035" indent="0">
              <a:buNone/>
              <a:defRPr sz="945"/>
            </a:lvl4pPr>
            <a:lvl5pPr marL="1728470" indent="0">
              <a:buNone/>
              <a:defRPr sz="945"/>
            </a:lvl5pPr>
            <a:lvl6pPr marL="2160270" indent="0">
              <a:buNone/>
              <a:defRPr sz="945"/>
            </a:lvl6pPr>
            <a:lvl7pPr marL="2592705" indent="0">
              <a:buNone/>
              <a:defRPr sz="945"/>
            </a:lvl7pPr>
            <a:lvl8pPr marL="3024505" indent="0">
              <a:buNone/>
              <a:defRPr sz="945"/>
            </a:lvl8pPr>
            <a:lvl9pPr marL="3456940" indent="0">
              <a:buNone/>
              <a:defRPr sz="945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 showMasterSp="0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93643" y="480060"/>
            <a:ext cx="3716169" cy="1680210"/>
          </a:xfrm>
        </p:spPr>
        <p:txBody>
          <a:bodyPr anchor="b"/>
          <a:lstStyle>
            <a:lvl1pPr>
              <a:defRPr sz="3025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4898383" y="1036796"/>
            <a:ext cx="5833050" cy="5117306"/>
          </a:xfrm>
        </p:spPr>
        <p:txBody>
          <a:bodyPr/>
          <a:lstStyle>
            <a:lvl1pPr marL="0" indent="0">
              <a:buNone/>
              <a:defRPr sz="3025"/>
            </a:lvl1pPr>
            <a:lvl2pPr marL="431800" indent="0">
              <a:buNone/>
              <a:defRPr sz="2645"/>
            </a:lvl2pPr>
            <a:lvl3pPr marL="864235" indent="0">
              <a:buNone/>
              <a:defRPr sz="2270"/>
            </a:lvl3pPr>
            <a:lvl4pPr marL="1296035" indent="0">
              <a:buNone/>
              <a:defRPr sz="1890"/>
            </a:lvl4pPr>
            <a:lvl5pPr marL="1728470" indent="0">
              <a:buNone/>
              <a:defRPr sz="1890"/>
            </a:lvl5pPr>
            <a:lvl6pPr marL="2160270" indent="0">
              <a:buNone/>
              <a:defRPr sz="1890"/>
            </a:lvl6pPr>
            <a:lvl7pPr marL="2592705" indent="0">
              <a:buNone/>
              <a:defRPr sz="1890"/>
            </a:lvl7pPr>
            <a:lvl8pPr marL="3024505" indent="0">
              <a:buNone/>
              <a:defRPr sz="1890"/>
            </a:lvl8pPr>
            <a:lvl9pPr marL="3456940" indent="0">
              <a:buNone/>
              <a:defRPr sz="189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793643" y="2160270"/>
            <a:ext cx="3716169" cy="4002167"/>
          </a:xfrm>
        </p:spPr>
        <p:txBody>
          <a:bodyPr/>
          <a:lstStyle>
            <a:lvl1pPr marL="0" indent="0">
              <a:buNone/>
              <a:defRPr sz="1510"/>
            </a:lvl1pPr>
            <a:lvl2pPr marL="431800" indent="0">
              <a:buNone/>
              <a:defRPr sz="1325"/>
            </a:lvl2pPr>
            <a:lvl3pPr marL="864235" indent="0">
              <a:buNone/>
              <a:defRPr sz="1135"/>
            </a:lvl3pPr>
            <a:lvl4pPr marL="1296035" indent="0">
              <a:buNone/>
              <a:defRPr sz="945"/>
            </a:lvl4pPr>
            <a:lvl5pPr marL="1728470" indent="0">
              <a:buNone/>
              <a:defRPr sz="945"/>
            </a:lvl5pPr>
            <a:lvl6pPr marL="2160270" indent="0">
              <a:buNone/>
              <a:defRPr sz="945"/>
            </a:lvl6pPr>
            <a:lvl7pPr marL="2592705" indent="0">
              <a:buNone/>
              <a:defRPr sz="945"/>
            </a:lvl7pPr>
            <a:lvl8pPr marL="3024505" indent="0">
              <a:buNone/>
              <a:defRPr sz="945"/>
            </a:lvl8pPr>
            <a:lvl9pPr marL="3456940" indent="0">
              <a:buNone/>
              <a:defRPr sz="945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 showMasterSp="0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 showMasterSp="0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245485" y="383381"/>
            <a:ext cx="2484447" cy="610243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792143" y="383381"/>
            <a:ext cx="7309316" cy="610243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726132" y="1763554"/>
            <a:ext cx="6437159" cy="4990624"/>
          </a:xfrm>
        </p:spPr>
        <p:txBody>
          <a:bodyPr/>
          <a:lstStyle>
            <a:lvl1pPr>
              <a:defRPr sz="3300"/>
            </a:lvl1pPr>
            <a:lvl2pPr>
              <a:defRPr sz="2800"/>
            </a:lvl2pPr>
            <a:lvl3pPr>
              <a:defRPr sz="23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7355326" y="1763554"/>
            <a:ext cx="6437159" cy="4990624"/>
          </a:xfrm>
        </p:spPr>
        <p:txBody>
          <a:bodyPr/>
          <a:lstStyle>
            <a:lvl1pPr>
              <a:defRPr sz="3300"/>
            </a:lvl1pPr>
            <a:lvl2pPr>
              <a:defRPr sz="2800"/>
            </a:lvl2pPr>
            <a:lvl3pPr>
              <a:defRPr sz="23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937AB-5291-48FC-9075-9F29944D13C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3CECD-E187-45A6-BE7A-E277637993E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6104" y="288370"/>
            <a:ext cx="10369868" cy="120015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576104" y="1611869"/>
            <a:ext cx="5090917" cy="671750"/>
          </a:xfrm>
        </p:spPr>
        <p:txBody>
          <a:bodyPr anchor="b"/>
          <a:lstStyle>
            <a:lvl1pPr marL="0" indent="0">
              <a:buNone/>
              <a:defRPr sz="2800" b="1"/>
            </a:lvl1pPr>
            <a:lvl2pPr marL="534670" indent="0">
              <a:buNone/>
              <a:defRPr sz="2300" b="1"/>
            </a:lvl2pPr>
            <a:lvl3pPr marL="1069975" indent="0">
              <a:buNone/>
              <a:defRPr sz="2100" b="1"/>
            </a:lvl3pPr>
            <a:lvl4pPr marL="1604645" indent="0">
              <a:buNone/>
              <a:defRPr sz="1900" b="1"/>
            </a:lvl4pPr>
            <a:lvl5pPr marL="2139950" indent="0">
              <a:buNone/>
              <a:defRPr sz="1900" b="1"/>
            </a:lvl5pPr>
            <a:lvl6pPr marL="2674620" indent="0">
              <a:buNone/>
              <a:defRPr sz="1900" b="1"/>
            </a:lvl6pPr>
            <a:lvl7pPr marL="3209290" indent="0">
              <a:buNone/>
              <a:defRPr sz="1900" b="1"/>
            </a:lvl7pPr>
            <a:lvl8pPr marL="3744595" indent="0">
              <a:buNone/>
              <a:defRPr sz="1900" b="1"/>
            </a:lvl8pPr>
            <a:lvl9pPr marL="4279265" indent="0">
              <a:buNone/>
              <a:defRPr sz="19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76104" y="2283619"/>
            <a:ext cx="5090917" cy="4148852"/>
          </a:xfrm>
        </p:spPr>
        <p:txBody>
          <a:bodyPr/>
          <a:lstStyle>
            <a:lvl1pPr>
              <a:defRPr sz="2800"/>
            </a:lvl1pPr>
            <a:lvl2pPr>
              <a:defRPr sz="2300"/>
            </a:lvl2pPr>
            <a:lvl3pPr>
              <a:defRPr sz="21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5853055" y="1611869"/>
            <a:ext cx="5092917" cy="671750"/>
          </a:xfrm>
        </p:spPr>
        <p:txBody>
          <a:bodyPr anchor="b"/>
          <a:lstStyle>
            <a:lvl1pPr marL="0" indent="0">
              <a:buNone/>
              <a:defRPr sz="2800" b="1"/>
            </a:lvl1pPr>
            <a:lvl2pPr marL="534670" indent="0">
              <a:buNone/>
              <a:defRPr sz="2300" b="1"/>
            </a:lvl2pPr>
            <a:lvl3pPr marL="1069975" indent="0">
              <a:buNone/>
              <a:defRPr sz="2100" b="1"/>
            </a:lvl3pPr>
            <a:lvl4pPr marL="1604645" indent="0">
              <a:buNone/>
              <a:defRPr sz="1900" b="1"/>
            </a:lvl4pPr>
            <a:lvl5pPr marL="2139950" indent="0">
              <a:buNone/>
              <a:defRPr sz="1900" b="1"/>
            </a:lvl5pPr>
            <a:lvl6pPr marL="2674620" indent="0">
              <a:buNone/>
              <a:defRPr sz="1900" b="1"/>
            </a:lvl6pPr>
            <a:lvl7pPr marL="3209290" indent="0">
              <a:buNone/>
              <a:defRPr sz="1900" b="1"/>
            </a:lvl7pPr>
            <a:lvl8pPr marL="3744595" indent="0">
              <a:buNone/>
              <a:defRPr sz="1900" b="1"/>
            </a:lvl8pPr>
            <a:lvl9pPr marL="4279265" indent="0">
              <a:buNone/>
              <a:defRPr sz="19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5853055" y="2283619"/>
            <a:ext cx="5092917" cy="4148852"/>
          </a:xfrm>
        </p:spPr>
        <p:txBody>
          <a:bodyPr/>
          <a:lstStyle>
            <a:lvl1pPr>
              <a:defRPr sz="2800"/>
            </a:lvl1pPr>
            <a:lvl2pPr>
              <a:defRPr sz="2300"/>
            </a:lvl2pPr>
            <a:lvl3pPr>
              <a:defRPr sz="21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937AB-5291-48FC-9075-9F29944D13C7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3CECD-E187-45A6-BE7A-E277637993E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937AB-5291-48FC-9075-9F29944D13C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3CECD-E187-45A6-BE7A-E277637993E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937AB-5291-48FC-9075-9F29944D13C7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3CECD-E187-45A6-BE7A-E277637993E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6105" y="286702"/>
            <a:ext cx="3790683" cy="1220153"/>
          </a:xfrm>
        </p:spPr>
        <p:txBody>
          <a:bodyPr anchor="b"/>
          <a:lstStyle>
            <a:lvl1pPr algn="l">
              <a:defRPr sz="23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04811" y="286703"/>
            <a:ext cx="6441160" cy="6145769"/>
          </a:xfrm>
        </p:spPr>
        <p:txBody>
          <a:bodyPr/>
          <a:lstStyle>
            <a:lvl1pPr>
              <a:defRPr sz="3700"/>
            </a:lvl1pPr>
            <a:lvl2pPr>
              <a:defRPr sz="3300"/>
            </a:lvl2pPr>
            <a:lvl3pPr>
              <a:defRPr sz="2800"/>
            </a:lvl3pPr>
            <a:lvl4pPr>
              <a:defRPr sz="2300"/>
            </a:lvl4pPr>
            <a:lvl5pPr>
              <a:defRPr sz="23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576105" y="1506856"/>
            <a:ext cx="3790683" cy="4925616"/>
          </a:xfrm>
        </p:spPr>
        <p:txBody>
          <a:bodyPr/>
          <a:lstStyle>
            <a:lvl1pPr marL="0" indent="0">
              <a:buNone/>
              <a:defRPr sz="1600"/>
            </a:lvl1pPr>
            <a:lvl2pPr marL="534670" indent="0">
              <a:buNone/>
              <a:defRPr sz="1400"/>
            </a:lvl2pPr>
            <a:lvl3pPr marL="1069975" indent="0">
              <a:buNone/>
              <a:defRPr sz="1200"/>
            </a:lvl3pPr>
            <a:lvl4pPr marL="1604645" indent="0">
              <a:buNone/>
              <a:defRPr sz="1100"/>
            </a:lvl4pPr>
            <a:lvl5pPr marL="2139950" indent="0">
              <a:buNone/>
              <a:defRPr sz="1100"/>
            </a:lvl5pPr>
            <a:lvl6pPr marL="2674620" indent="0">
              <a:buNone/>
              <a:defRPr sz="1100"/>
            </a:lvl6pPr>
            <a:lvl7pPr marL="3209290" indent="0">
              <a:buNone/>
              <a:defRPr sz="1100"/>
            </a:lvl7pPr>
            <a:lvl8pPr marL="3744595" indent="0">
              <a:buNone/>
              <a:defRPr sz="1100"/>
            </a:lvl8pPr>
            <a:lvl9pPr marL="4279265" indent="0">
              <a:buNone/>
              <a:defRPr sz="11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937AB-5291-48FC-9075-9F29944D13C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3CECD-E187-45A6-BE7A-E277637993E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258407" y="5040630"/>
            <a:ext cx="6913245" cy="595075"/>
          </a:xfrm>
        </p:spPr>
        <p:txBody>
          <a:bodyPr anchor="b"/>
          <a:lstStyle>
            <a:lvl1pPr algn="l">
              <a:defRPr sz="23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258407" y="643414"/>
            <a:ext cx="6913245" cy="4320540"/>
          </a:xfrm>
        </p:spPr>
        <p:txBody>
          <a:bodyPr/>
          <a:lstStyle>
            <a:lvl1pPr marL="0" indent="0">
              <a:buNone/>
              <a:defRPr sz="3700"/>
            </a:lvl1pPr>
            <a:lvl2pPr marL="534670" indent="0">
              <a:buNone/>
              <a:defRPr sz="3300"/>
            </a:lvl2pPr>
            <a:lvl3pPr marL="1069975" indent="0">
              <a:buNone/>
              <a:defRPr sz="2800"/>
            </a:lvl3pPr>
            <a:lvl4pPr marL="1604645" indent="0">
              <a:buNone/>
              <a:defRPr sz="2300"/>
            </a:lvl4pPr>
            <a:lvl5pPr marL="2139950" indent="0">
              <a:buNone/>
              <a:defRPr sz="2300"/>
            </a:lvl5pPr>
            <a:lvl6pPr marL="2674620" indent="0">
              <a:buNone/>
              <a:defRPr sz="2300"/>
            </a:lvl6pPr>
            <a:lvl7pPr marL="3209290" indent="0">
              <a:buNone/>
              <a:defRPr sz="2300"/>
            </a:lvl7pPr>
            <a:lvl8pPr marL="3744595" indent="0">
              <a:buNone/>
              <a:defRPr sz="2300"/>
            </a:lvl8pPr>
            <a:lvl9pPr marL="4279265" indent="0">
              <a:buNone/>
              <a:defRPr sz="23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258407" y="5635705"/>
            <a:ext cx="6913245" cy="845105"/>
          </a:xfrm>
        </p:spPr>
        <p:txBody>
          <a:bodyPr/>
          <a:lstStyle>
            <a:lvl1pPr marL="0" indent="0">
              <a:buNone/>
              <a:defRPr sz="1600"/>
            </a:lvl1pPr>
            <a:lvl2pPr marL="534670" indent="0">
              <a:buNone/>
              <a:defRPr sz="1400"/>
            </a:lvl2pPr>
            <a:lvl3pPr marL="1069975" indent="0">
              <a:buNone/>
              <a:defRPr sz="1200"/>
            </a:lvl3pPr>
            <a:lvl4pPr marL="1604645" indent="0">
              <a:buNone/>
              <a:defRPr sz="1100"/>
            </a:lvl4pPr>
            <a:lvl5pPr marL="2139950" indent="0">
              <a:buNone/>
              <a:defRPr sz="1100"/>
            </a:lvl5pPr>
            <a:lvl6pPr marL="2674620" indent="0">
              <a:buNone/>
              <a:defRPr sz="1100"/>
            </a:lvl6pPr>
            <a:lvl7pPr marL="3209290" indent="0">
              <a:buNone/>
              <a:defRPr sz="1100"/>
            </a:lvl7pPr>
            <a:lvl8pPr marL="3744595" indent="0">
              <a:buNone/>
              <a:defRPr sz="1100"/>
            </a:lvl8pPr>
            <a:lvl9pPr marL="4279265" indent="0">
              <a:buNone/>
              <a:defRPr sz="11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937AB-5291-48FC-9075-9F29944D13C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3CECD-E187-45A6-BE7A-E277637993E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image" Target="../media/image1.png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0.xml"/><Relationship Id="rId7" Type="http://schemas.openxmlformats.org/officeDocument/2006/relationships/slideLayout" Target="../slideLayouts/slideLayout19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8" Type="http://schemas.openxmlformats.org/officeDocument/2006/relationships/theme" Target="../theme/theme2.xml"/><Relationship Id="rId17" Type="http://schemas.openxmlformats.org/officeDocument/2006/relationships/tags" Target="../tags/tag72.xml"/><Relationship Id="rId16" Type="http://schemas.openxmlformats.org/officeDocument/2006/relationships/tags" Target="../tags/tag71.xml"/><Relationship Id="rId15" Type="http://schemas.openxmlformats.org/officeDocument/2006/relationships/tags" Target="../tags/tag70.xml"/><Relationship Id="rId14" Type="http://schemas.openxmlformats.org/officeDocument/2006/relationships/tags" Target="../tags/tag69.xml"/><Relationship Id="rId13" Type="http://schemas.openxmlformats.org/officeDocument/2006/relationships/tags" Target="../tags/tag68.xml"/><Relationship Id="rId12" Type="http://schemas.openxmlformats.org/officeDocument/2006/relationships/tags" Target="../tags/tag67.xml"/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" Type="http://schemas.openxmlformats.org/officeDocument/2006/relationships/slideLayout" Target="../slideLayouts/slideLayout13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2.xml"/><Relationship Id="rId8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0.xml"/><Relationship Id="rId6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7.xml"/><Relationship Id="rId3" Type="http://schemas.openxmlformats.org/officeDocument/2006/relationships/slideLayout" Target="../slideLayouts/slideLayout26.xml"/><Relationship Id="rId2" Type="http://schemas.openxmlformats.org/officeDocument/2006/relationships/slideLayout" Target="../slideLayouts/slideLayout25.xml"/><Relationship Id="rId13" Type="http://schemas.openxmlformats.org/officeDocument/2006/relationships/theme" Target="../theme/theme3.xml"/><Relationship Id="rId12" Type="http://schemas.openxmlformats.org/officeDocument/2006/relationships/image" Target="../media/image2.png"/><Relationship Id="rId11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33.xml"/><Relationship Id="rId1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576104" y="288370"/>
            <a:ext cx="10369868" cy="1200150"/>
          </a:xfrm>
          <a:prstGeom prst="rect">
            <a:avLst/>
          </a:prstGeom>
        </p:spPr>
        <p:txBody>
          <a:bodyPr vert="horz" lIns="106985" tIns="53492" rIns="106985" bIns="53492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576104" y="1680211"/>
            <a:ext cx="10369868" cy="4752261"/>
          </a:xfrm>
          <a:prstGeom prst="rect">
            <a:avLst/>
          </a:prstGeom>
        </p:spPr>
        <p:txBody>
          <a:bodyPr vert="horz" lIns="106985" tIns="53492" rIns="106985" bIns="53492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576104" y="6674168"/>
            <a:ext cx="2688484" cy="383381"/>
          </a:xfrm>
          <a:prstGeom prst="rect">
            <a:avLst/>
          </a:prstGeom>
        </p:spPr>
        <p:txBody>
          <a:bodyPr vert="horz" lIns="106985" tIns="53492" rIns="106985" bIns="53492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C937AB-5291-48FC-9075-9F29944D13C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936709" y="6674168"/>
            <a:ext cx="3648657" cy="383381"/>
          </a:xfrm>
          <a:prstGeom prst="rect">
            <a:avLst/>
          </a:prstGeom>
        </p:spPr>
        <p:txBody>
          <a:bodyPr vert="horz" lIns="106985" tIns="53492" rIns="106985" bIns="53492" rtlCol="0" anchor="ctr"/>
          <a:lstStyle>
            <a:lvl1pPr algn="ct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257487" y="6674168"/>
            <a:ext cx="2688484" cy="383381"/>
          </a:xfrm>
          <a:prstGeom prst="rect">
            <a:avLst/>
          </a:prstGeom>
        </p:spPr>
        <p:txBody>
          <a:bodyPr vert="horz" lIns="106985" tIns="53492" rIns="106985" bIns="53492" rtlCol="0" anchor="ctr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A3CECD-E187-45A6-BE7A-E277637993E6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图片 6" descr="视频水印小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8856980" y="6765290"/>
            <a:ext cx="2108200" cy="2921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1069975" rtl="0" eaLnBrk="1" latinLnBrk="0" hangingPunct="1">
        <a:spcBef>
          <a:spcPct val="0"/>
        </a:spcBef>
        <a:buNone/>
        <a:defRPr sz="51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01320" indent="-401320" algn="l" defTabSz="1069975" rtl="0" eaLnBrk="1" latinLnBrk="0" hangingPunct="1">
        <a:spcBef>
          <a:spcPct val="20000"/>
        </a:spcBef>
        <a:buFont typeface="Arial" panose="020B0604020202020204" pitchFamily="34" charset="0"/>
        <a:buChar char="•"/>
        <a:defRPr sz="3700" kern="1200">
          <a:solidFill>
            <a:schemeClr val="tx1"/>
          </a:solidFill>
          <a:latin typeface="+mn-lt"/>
          <a:ea typeface="+mn-ea"/>
          <a:cs typeface="+mn-cs"/>
        </a:defRPr>
      </a:lvl1pPr>
      <a:lvl2pPr marL="869315" indent="-334645" algn="l" defTabSz="1069975" rtl="0" eaLnBrk="1" latinLnBrk="0" hangingPunct="1">
        <a:spcBef>
          <a:spcPct val="20000"/>
        </a:spcBef>
        <a:buFont typeface="Arial" panose="020B0604020202020204" pitchFamily="34" charset="0"/>
        <a:buChar char="–"/>
        <a:defRPr sz="3300" kern="1200">
          <a:solidFill>
            <a:schemeClr val="tx1"/>
          </a:solidFill>
          <a:latin typeface="+mn-lt"/>
          <a:ea typeface="+mn-ea"/>
          <a:cs typeface="+mn-cs"/>
        </a:defRPr>
      </a:lvl2pPr>
      <a:lvl3pPr marL="1337310" indent="-267335" algn="l" defTabSz="1069975" rtl="0" eaLnBrk="1" latinLnBrk="0" hangingPunct="1">
        <a:spcBef>
          <a:spcPct val="20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871980" indent="-267335" algn="l" defTabSz="1069975" rtl="0" eaLnBrk="1" latinLnBrk="0" hangingPunct="1">
        <a:spcBef>
          <a:spcPct val="20000"/>
        </a:spcBef>
        <a:buFont typeface="Arial" panose="020B0604020202020204" pitchFamily="34" charset="0"/>
        <a:buChar char="–"/>
        <a:defRPr sz="2300" kern="1200">
          <a:solidFill>
            <a:schemeClr val="tx1"/>
          </a:solidFill>
          <a:latin typeface="+mn-lt"/>
          <a:ea typeface="+mn-ea"/>
          <a:cs typeface="+mn-cs"/>
        </a:defRPr>
      </a:lvl4pPr>
      <a:lvl5pPr marL="2407285" indent="-267335" algn="l" defTabSz="1069975" rtl="0" eaLnBrk="1" latinLnBrk="0" hangingPunct="1">
        <a:spcBef>
          <a:spcPct val="20000"/>
        </a:spcBef>
        <a:buFont typeface="Arial" panose="020B0604020202020204" pitchFamily="34" charset="0"/>
        <a:buChar char="»"/>
        <a:defRPr sz="2300" kern="1200">
          <a:solidFill>
            <a:schemeClr val="tx1"/>
          </a:solidFill>
          <a:latin typeface="+mn-lt"/>
          <a:ea typeface="+mn-ea"/>
          <a:cs typeface="+mn-cs"/>
        </a:defRPr>
      </a:lvl5pPr>
      <a:lvl6pPr marL="2941955" indent="-267335" algn="l" defTabSz="1069975" rtl="0" eaLnBrk="1" latinLnBrk="0" hangingPunct="1">
        <a:spcBef>
          <a:spcPct val="20000"/>
        </a:spcBef>
        <a:buFont typeface="Arial" panose="020B0604020202020204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6pPr>
      <a:lvl7pPr marL="3477260" indent="-267335" algn="l" defTabSz="1069975" rtl="0" eaLnBrk="1" latinLnBrk="0" hangingPunct="1">
        <a:spcBef>
          <a:spcPct val="20000"/>
        </a:spcBef>
        <a:buFont typeface="Arial" panose="020B0604020202020204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7pPr>
      <a:lvl8pPr marL="4011930" indent="-267335" algn="l" defTabSz="1069975" rtl="0" eaLnBrk="1" latinLnBrk="0" hangingPunct="1">
        <a:spcBef>
          <a:spcPct val="20000"/>
        </a:spcBef>
        <a:buFont typeface="Arial" panose="020B0604020202020204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8pPr>
      <a:lvl9pPr marL="4546600" indent="-267335" algn="l" defTabSz="1069975" rtl="0" eaLnBrk="1" latinLnBrk="0" hangingPunct="1">
        <a:spcBef>
          <a:spcPct val="20000"/>
        </a:spcBef>
        <a:buFont typeface="Arial" panose="020B0604020202020204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069975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34670" algn="l" defTabSz="1069975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69975" algn="l" defTabSz="1069975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04645" algn="l" defTabSz="1069975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139950" algn="l" defTabSz="1069975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674620" algn="l" defTabSz="1069975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209290" algn="l" defTabSz="1069975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744595" algn="l" defTabSz="1069975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279265" algn="l" defTabSz="1069975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33073" y="465392"/>
            <a:ext cx="10255929" cy="464062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33073" y="1000133"/>
            <a:ext cx="10255929" cy="5658352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831402" y="6667325"/>
            <a:ext cx="2551641" cy="332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13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3889834" y="6667325"/>
            <a:ext cx="3742406" cy="332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13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137465" y="6667325"/>
            <a:ext cx="2551641" cy="332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13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KSO_TEMPLATE" hidden="1"/>
          <p:cNvSpPr/>
          <p:nvPr>
            <p:custDataLst>
              <p:tags r:id="rId17"/>
            </p:custDataLst>
          </p:nvPr>
        </p:nvSpPr>
        <p:spPr>
          <a:xfrm flipH="1"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ransition/>
  <p:txStyles>
    <p:titleStyle>
      <a:lvl1pPr algn="l" defTabSz="864235" rtl="0" eaLnBrk="1" fontAlgn="auto" latinLnBrk="0" hangingPunct="1">
        <a:lnSpc>
          <a:spcPct val="100000"/>
        </a:lnSpc>
        <a:spcBef>
          <a:spcPct val="0"/>
        </a:spcBef>
        <a:buNone/>
        <a:defRPr sz="2270" b="1" u="none" strike="noStrike" kern="1200" cap="none" spc="200" normalizeH="0">
          <a:solidFill>
            <a:schemeClr val="tx1"/>
          </a:solidFill>
          <a:uFillTx/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215900" indent="-215900" algn="l" defTabSz="864235" rtl="0" eaLnBrk="1" fontAlgn="auto" latinLnBrk="0" hangingPunct="1">
        <a:lnSpc>
          <a:spcPct val="130000"/>
        </a:lnSpc>
        <a:spcBef>
          <a:spcPct val="0"/>
        </a:spcBef>
        <a:spcAft>
          <a:spcPts val="1000"/>
        </a:spcAft>
        <a:buFont typeface="Arial" panose="020B0604020202020204" pitchFamily="34" charset="0"/>
        <a:buChar char="•"/>
        <a:defRPr sz="1510" u="none" strike="noStrike" kern="1200" cap="none" spc="150" normalizeH="0" baseline="0">
          <a:solidFill>
            <a:schemeClr val="tx1"/>
          </a:solidFill>
          <a:uFillTx/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648335" indent="-215900" algn="l" defTabSz="864235" rtl="0" eaLnBrk="1" fontAlgn="auto" latinLnBrk="0" hangingPunct="1">
        <a:lnSpc>
          <a:spcPct val="130000"/>
        </a:lnSpc>
        <a:spcBef>
          <a:spcPct val="0"/>
        </a:spcBef>
        <a:spcAft>
          <a:spcPts val="1000"/>
        </a:spcAft>
        <a:buFont typeface="Arial" panose="020B0604020202020204" pitchFamily="34" charset="0"/>
        <a:buChar char="•"/>
        <a:tabLst>
          <a:tab pos="1521460" algn="l"/>
        </a:tabLst>
        <a:defRPr sz="1510" u="none" strike="noStrike" kern="1200" cap="none" spc="150" normalizeH="0" baseline="0">
          <a:solidFill>
            <a:schemeClr val="tx1"/>
          </a:solidFill>
          <a:uFillTx/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080135" indent="-215900" algn="l" defTabSz="864235" rtl="0" eaLnBrk="1" fontAlgn="auto" latinLnBrk="0" hangingPunct="1">
        <a:lnSpc>
          <a:spcPct val="130000"/>
        </a:lnSpc>
        <a:spcBef>
          <a:spcPct val="0"/>
        </a:spcBef>
        <a:spcAft>
          <a:spcPts val="1000"/>
        </a:spcAft>
        <a:buFont typeface="Arial" panose="020B0604020202020204" pitchFamily="34" charset="0"/>
        <a:buChar char="•"/>
        <a:defRPr sz="1510" u="none" strike="noStrike" kern="1200" cap="none" spc="150" normalizeH="0" baseline="0">
          <a:solidFill>
            <a:schemeClr val="tx1"/>
          </a:solidFill>
          <a:uFillTx/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512570" indent="-215900" algn="l" defTabSz="864235" rtl="0" eaLnBrk="1" fontAlgn="auto" latinLnBrk="0" hangingPunct="1">
        <a:lnSpc>
          <a:spcPct val="130000"/>
        </a:lnSpc>
        <a:spcBef>
          <a:spcPct val="0"/>
        </a:spcBef>
        <a:spcAft>
          <a:spcPts val="1000"/>
        </a:spcAft>
        <a:buFont typeface="Arial" panose="020B0604020202020204" pitchFamily="34" charset="0"/>
        <a:buChar char="•"/>
        <a:defRPr sz="1510" u="none" strike="noStrike" kern="1200" cap="none" spc="150" normalizeH="0" baseline="0">
          <a:solidFill>
            <a:schemeClr val="tx1"/>
          </a:solidFill>
          <a:uFillTx/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1944370" indent="-215900" algn="l" defTabSz="864235" rtl="0" eaLnBrk="1" fontAlgn="auto" latinLnBrk="0" hangingPunct="1">
        <a:lnSpc>
          <a:spcPct val="130000"/>
        </a:lnSpc>
        <a:spcBef>
          <a:spcPct val="0"/>
        </a:spcBef>
        <a:spcAft>
          <a:spcPts val="1000"/>
        </a:spcAft>
        <a:buFont typeface="Arial" panose="020B0604020202020204" pitchFamily="34" charset="0"/>
        <a:buChar char="•"/>
        <a:defRPr sz="1510" u="none" strike="noStrike" kern="1200" cap="none" spc="150" normalizeH="0" baseline="0">
          <a:solidFill>
            <a:schemeClr val="tx1"/>
          </a:solidFill>
          <a:uFillTx/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376170" indent="-215900" algn="l" defTabSz="864235" rtl="0" eaLnBrk="1" latinLnBrk="0" hangingPunct="1">
        <a:lnSpc>
          <a:spcPct val="90000"/>
        </a:lnSpc>
        <a:spcBef>
          <a:spcPct val="95000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808605" indent="-215900" algn="l" defTabSz="864235" rtl="0" eaLnBrk="1" latinLnBrk="0" hangingPunct="1">
        <a:lnSpc>
          <a:spcPct val="90000"/>
        </a:lnSpc>
        <a:spcBef>
          <a:spcPct val="95000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240405" indent="-215900" algn="l" defTabSz="864235" rtl="0" eaLnBrk="1" latinLnBrk="0" hangingPunct="1">
        <a:lnSpc>
          <a:spcPct val="90000"/>
        </a:lnSpc>
        <a:spcBef>
          <a:spcPct val="95000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672840" indent="-215900" algn="l" defTabSz="864235" rtl="0" eaLnBrk="1" latinLnBrk="0" hangingPunct="1">
        <a:lnSpc>
          <a:spcPct val="90000"/>
        </a:lnSpc>
        <a:spcBef>
          <a:spcPct val="95000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86423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1pPr>
      <a:lvl2pPr marL="431800" algn="l" defTabSz="86423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2pPr>
      <a:lvl3pPr marL="864235" algn="l" defTabSz="86423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296035" algn="l" defTabSz="86423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1728470" algn="l" defTabSz="86423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160270" algn="l" defTabSz="86423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592705" algn="l" defTabSz="86423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024505" algn="l" defTabSz="86423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456940" algn="l" defTabSz="86423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792143" y="383381"/>
            <a:ext cx="9937790" cy="13918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92143" y="1916906"/>
            <a:ext cx="9937790" cy="45689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792143" y="6674168"/>
            <a:ext cx="2592467" cy="383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3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816687" y="6674168"/>
            <a:ext cx="3888700" cy="383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3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137465" y="6674168"/>
            <a:ext cx="2592467" cy="383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3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transition/>
  <p:txStyles>
    <p:titleStyle>
      <a:lvl1pPr algn="l" defTabSz="864235" rtl="0" eaLnBrk="1" latinLnBrk="0" hangingPunct="1">
        <a:lnSpc>
          <a:spcPct val="90000"/>
        </a:lnSpc>
        <a:spcBef>
          <a:spcPct val="0"/>
        </a:spcBef>
        <a:buNone/>
        <a:defRPr sz="416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5900" indent="-215900" algn="l" defTabSz="864235" rtl="0" eaLnBrk="1" latinLnBrk="0" hangingPunct="1">
        <a:lnSpc>
          <a:spcPct val="90000"/>
        </a:lnSpc>
        <a:spcBef>
          <a:spcPts val="945"/>
        </a:spcBef>
        <a:buFont typeface="Arial" panose="020B0604020202020204" pitchFamily="34" charset="0"/>
        <a:buChar char="•"/>
        <a:defRPr sz="2645" kern="1200">
          <a:solidFill>
            <a:schemeClr val="tx1"/>
          </a:solidFill>
          <a:latin typeface="+mn-lt"/>
          <a:ea typeface="+mn-ea"/>
          <a:cs typeface="+mn-cs"/>
        </a:defRPr>
      </a:lvl1pPr>
      <a:lvl2pPr marL="648335" indent="-215900" algn="l" defTabSz="864235" rtl="0" eaLnBrk="1" latinLnBrk="0" hangingPunct="1">
        <a:lnSpc>
          <a:spcPct val="90000"/>
        </a:lnSpc>
        <a:spcBef>
          <a:spcPct val="95000"/>
        </a:spcBef>
        <a:buFont typeface="Arial" panose="020B0604020202020204" pitchFamily="34" charset="0"/>
        <a:buChar char="•"/>
        <a:defRPr sz="2270" kern="1200">
          <a:solidFill>
            <a:schemeClr val="tx1"/>
          </a:solidFill>
          <a:latin typeface="+mn-lt"/>
          <a:ea typeface="+mn-ea"/>
          <a:cs typeface="+mn-cs"/>
        </a:defRPr>
      </a:lvl2pPr>
      <a:lvl3pPr marL="1080135" indent="-215900" algn="l" defTabSz="864235" rtl="0" eaLnBrk="1" latinLnBrk="0" hangingPunct="1">
        <a:lnSpc>
          <a:spcPct val="90000"/>
        </a:lnSpc>
        <a:spcBef>
          <a:spcPct val="95000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3pPr>
      <a:lvl4pPr marL="1512570" indent="-215900" algn="l" defTabSz="864235" rtl="0" eaLnBrk="1" latinLnBrk="0" hangingPunct="1">
        <a:lnSpc>
          <a:spcPct val="90000"/>
        </a:lnSpc>
        <a:spcBef>
          <a:spcPct val="95000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1944370" indent="-215900" algn="l" defTabSz="864235" rtl="0" eaLnBrk="1" latinLnBrk="0" hangingPunct="1">
        <a:lnSpc>
          <a:spcPct val="90000"/>
        </a:lnSpc>
        <a:spcBef>
          <a:spcPct val="95000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376170" indent="-215900" algn="l" defTabSz="864235" rtl="0" eaLnBrk="1" latinLnBrk="0" hangingPunct="1">
        <a:lnSpc>
          <a:spcPct val="90000"/>
        </a:lnSpc>
        <a:spcBef>
          <a:spcPct val="95000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808605" indent="-215900" algn="l" defTabSz="864235" rtl="0" eaLnBrk="1" latinLnBrk="0" hangingPunct="1">
        <a:lnSpc>
          <a:spcPct val="90000"/>
        </a:lnSpc>
        <a:spcBef>
          <a:spcPct val="95000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240405" indent="-215900" algn="l" defTabSz="864235" rtl="0" eaLnBrk="1" latinLnBrk="0" hangingPunct="1">
        <a:lnSpc>
          <a:spcPct val="90000"/>
        </a:lnSpc>
        <a:spcBef>
          <a:spcPct val="95000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672840" indent="-215900" algn="l" defTabSz="864235" rtl="0" eaLnBrk="1" latinLnBrk="0" hangingPunct="1">
        <a:lnSpc>
          <a:spcPct val="90000"/>
        </a:lnSpc>
        <a:spcBef>
          <a:spcPct val="95000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86423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1pPr>
      <a:lvl2pPr marL="431800" algn="l" defTabSz="86423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2pPr>
      <a:lvl3pPr marL="864235" algn="l" defTabSz="86423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296035" algn="l" defTabSz="86423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1728470" algn="l" defTabSz="86423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160270" algn="l" defTabSz="86423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592705" algn="l" defTabSz="86423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024505" algn="l" defTabSz="86423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456940" algn="l" defTabSz="86423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10.png"/><Relationship Id="rId7" Type="http://schemas.openxmlformats.org/officeDocument/2006/relationships/image" Target="../media/image9.png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jpeg"/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0" Type="http://schemas.openxmlformats.org/officeDocument/2006/relationships/notesSlide" Target="../notesSlides/notesSlide1.xml"/><Relationship Id="rId1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png"/><Relationship Id="rId8" Type="http://schemas.openxmlformats.org/officeDocument/2006/relationships/image" Target="../media/image7.png"/><Relationship Id="rId7" Type="http://schemas.openxmlformats.org/officeDocument/2006/relationships/image" Target="../media/image6.jpeg"/><Relationship Id="rId6" Type="http://schemas.openxmlformats.org/officeDocument/2006/relationships/image" Target="../media/image5.jpeg"/><Relationship Id="rId5" Type="http://schemas.openxmlformats.org/officeDocument/2006/relationships/image" Target="../media/image37.jpeg"/><Relationship Id="rId4" Type="http://schemas.openxmlformats.org/officeDocument/2006/relationships/hyperlink" Target="//upload.wikimedia.org/wikipedia/commons/1/1a/The_historical_city_of_Babylon.jpg" TargetMode="External"/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2" Type="http://schemas.openxmlformats.org/officeDocument/2006/relationships/notesSlide" Target="../notesSlides/notesSlide9.xml"/><Relationship Id="rId11" Type="http://schemas.openxmlformats.org/officeDocument/2006/relationships/slideLayout" Target="../slideLayouts/slideLayout1.xml"/><Relationship Id="rId10" Type="http://schemas.openxmlformats.org/officeDocument/2006/relationships/image" Target="../media/image18.jpeg"/><Relationship Id="rId1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0.xml"/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18.jpeg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jpeg"/><Relationship Id="rId3" Type="http://schemas.openxmlformats.org/officeDocument/2006/relationships/image" Target="../media/image5.jpeg"/><Relationship Id="rId2" Type="http://schemas.openxmlformats.org/officeDocument/2006/relationships/image" Target="../media/image39.jpeg"/><Relationship Id="rId1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1.v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Relationship Id="rId3" Type="http://schemas.openxmlformats.org/officeDocument/2006/relationships/image" Target="../media/image41.jpeg"/><Relationship Id="rId2" Type="http://schemas.openxmlformats.org/officeDocument/2006/relationships/image" Target="../media/image40.emf"/><Relationship Id="rId1" Type="http://schemas.openxmlformats.org/officeDocument/2006/relationships/oleObject" Target="../embeddings/oleObject1.bin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1.xml"/><Relationship Id="rId8" Type="http://schemas.openxmlformats.org/officeDocument/2006/relationships/slideLayout" Target="../slideLayouts/slideLayout19.xml"/><Relationship Id="rId7" Type="http://schemas.openxmlformats.org/officeDocument/2006/relationships/tags" Target="../tags/tag77.xml"/><Relationship Id="rId6" Type="http://schemas.openxmlformats.org/officeDocument/2006/relationships/image" Target="../media/image46.png"/><Relationship Id="rId5" Type="http://schemas.openxmlformats.org/officeDocument/2006/relationships/image" Target="../media/image45.jpeg"/><Relationship Id="rId4" Type="http://schemas.openxmlformats.org/officeDocument/2006/relationships/tags" Target="../tags/tag76.xml"/><Relationship Id="rId3" Type="http://schemas.openxmlformats.org/officeDocument/2006/relationships/image" Target="../media/image44.png"/><Relationship Id="rId2" Type="http://schemas.openxmlformats.org/officeDocument/2006/relationships/tags" Target="../tags/tag75.xml"/><Relationship Id="rId1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5.xml"/><Relationship Id="rId3" Type="http://schemas.openxmlformats.org/officeDocument/2006/relationships/image" Target="../media/image49.png"/><Relationship Id="rId2" Type="http://schemas.microsoft.com/office/2007/relationships/hdphoto" Target="../media/image48.wdp"/><Relationship Id="rId1" Type="http://schemas.openxmlformats.org/officeDocument/2006/relationships/image" Target="../media/image47.png"/></Relationships>
</file>

<file path=ppt/slides/_rels/slide1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5.xml"/><Relationship Id="rId6" Type="http://schemas.openxmlformats.org/officeDocument/2006/relationships/image" Target="../media/image53.png"/><Relationship Id="rId5" Type="http://schemas.microsoft.com/office/2007/relationships/hdphoto" Target="../media/image52.wdp"/><Relationship Id="rId4" Type="http://schemas.openxmlformats.org/officeDocument/2006/relationships/image" Target="../media/image51.png"/><Relationship Id="rId3" Type="http://schemas.openxmlformats.org/officeDocument/2006/relationships/image" Target="../media/image50.png"/><Relationship Id="rId2" Type="http://schemas.microsoft.com/office/2007/relationships/hdphoto" Target="../media/image48.wdp"/><Relationship Id="rId1" Type="http://schemas.openxmlformats.org/officeDocument/2006/relationships/image" Target="../media/image47.png"/></Relationships>
</file>

<file path=ppt/slides/_rels/slide1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5.xml"/><Relationship Id="rId6" Type="http://schemas.openxmlformats.org/officeDocument/2006/relationships/image" Target="../media/image53.png"/><Relationship Id="rId5" Type="http://schemas.microsoft.com/office/2007/relationships/hdphoto" Target="../media/image52.wdp"/><Relationship Id="rId4" Type="http://schemas.openxmlformats.org/officeDocument/2006/relationships/image" Target="../media/image51.png"/><Relationship Id="rId3" Type="http://schemas.openxmlformats.org/officeDocument/2006/relationships/image" Target="../media/image50.png"/><Relationship Id="rId2" Type="http://schemas.microsoft.com/office/2007/relationships/hdphoto" Target="../media/image48.wdp"/><Relationship Id="rId1" Type="http://schemas.openxmlformats.org/officeDocument/2006/relationships/image" Target="../media/image47.png"/></Relationships>
</file>

<file path=ppt/slides/_rels/slide1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5.xml"/><Relationship Id="rId6" Type="http://schemas.openxmlformats.org/officeDocument/2006/relationships/image" Target="../media/image53.png"/><Relationship Id="rId5" Type="http://schemas.microsoft.com/office/2007/relationships/hdphoto" Target="../media/image52.wdp"/><Relationship Id="rId4" Type="http://schemas.openxmlformats.org/officeDocument/2006/relationships/image" Target="../media/image51.png"/><Relationship Id="rId3" Type="http://schemas.openxmlformats.org/officeDocument/2006/relationships/image" Target="../media/image50.png"/><Relationship Id="rId2" Type="http://schemas.microsoft.com/office/2007/relationships/hdphoto" Target="../media/image48.wdp"/><Relationship Id="rId1" Type="http://schemas.openxmlformats.org/officeDocument/2006/relationships/image" Target="../media/image4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7" Type="http://schemas.openxmlformats.org/officeDocument/2006/relationships/image" Target="../media/image54.png"/><Relationship Id="rId6" Type="http://schemas.openxmlformats.org/officeDocument/2006/relationships/image" Target="../media/image53.png"/><Relationship Id="rId5" Type="http://schemas.microsoft.com/office/2007/relationships/hdphoto" Target="../media/image52.wdp"/><Relationship Id="rId4" Type="http://schemas.openxmlformats.org/officeDocument/2006/relationships/image" Target="../media/image51.png"/><Relationship Id="rId3" Type="http://schemas.openxmlformats.org/officeDocument/2006/relationships/image" Target="../media/image50.png"/><Relationship Id="rId2" Type="http://schemas.microsoft.com/office/2007/relationships/hdphoto" Target="../media/image48.wdp"/><Relationship Id="rId1" Type="http://schemas.openxmlformats.org/officeDocument/2006/relationships/image" Target="../media/image47.png"/></Relationships>
</file>

<file path=ppt/slides/_rels/slide1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5.xml"/><Relationship Id="rId6" Type="http://schemas.openxmlformats.org/officeDocument/2006/relationships/image" Target="../media/image53.png"/><Relationship Id="rId5" Type="http://schemas.microsoft.com/office/2007/relationships/hdphoto" Target="../media/image52.wdp"/><Relationship Id="rId4" Type="http://schemas.openxmlformats.org/officeDocument/2006/relationships/image" Target="../media/image51.png"/><Relationship Id="rId3" Type="http://schemas.openxmlformats.org/officeDocument/2006/relationships/image" Target="../media/image50.png"/><Relationship Id="rId2" Type="http://schemas.microsoft.com/office/2007/relationships/hdphoto" Target="../media/image48.wdp"/><Relationship Id="rId1" Type="http://schemas.openxmlformats.org/officeDocument/2006/relationships/image" Target="../media/image47.png"/></Relationships>
</file>

<file path=ppt/slides/_rels/slide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3.jpeg"/><Relationship Id="rId5" Type="http://schemas.openxmlformats.org/officeDocument/2006/relationships/image" Target="../media/image14.jpeg"/><Relationship Id="rId4" Type="http://schemas.openxmlformats.org/officeDocument/2006/relationships/tags" Target="../tags/tag73.xml"/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5.xml"/><Relationship Id="rId6" Type="http://schemas.openxmlformats.org/officeDocument/2006/relationships/image" Target="../media/image53.png"/><Relationship Id="rId5" Type="http://schemas.microsoft.com/office/2007/relationships/hdphoto" Target="../media/image52.wdp"/><Relationship Id="rId4" Type="http://schemas.openxmlformats.org/officeDocument/2006/relationships/image" Target="../media/image51.png"/><Relationship Id="rId3" Type="http://schemas.openxmlformats.org/officeDocument/2006/relationships/image" Target="../media/image50.png"/><Relationship Id="rId2" Type="http://schemas.microsoft.com/office/2007/relationships/hdphoto" Target="../media/image48.wdp"/><Relationship Id="rId1" Type="http://schemas.openxmlformats.org/officeDocument/2006/relationships/image" Target="../media/image47.png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image" Target="../media/image58.jpeg"/><Relationship Id="rId8" Type="http://schemas.openxmlformats.org/officeDocument/2006/relationships/image" Target="../media/image57.jpeg"/><Relationship Id="rId7" Type="http://schemas.openxmlformats.org/officeDocument/2006/relationships/image" Target="../media/image56.png"/><Relationship Id="rId6" Type="http://schemas.openxmlformats.org/officeDocument/2006/relationships/image" Target="../media/image18.jpe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2" Type="http://schemas.openxmlformats.org/officeDocument/2006/relationships/notesSlide" Target="../notesSlides/notesSlide12.xml"/><Relationship Id="rId11" Type="http://schemas.openxmlformats.org/officeDocument/2006/relationships/slideLayout" Target="../slideLayouts/slideLayout1.xml"/><Relationship Id="rId10" Type="http://schemas.openxmlformats.org/officeDocument/2006/relationships/image" Target="../media/image59.jpeg"/><Relationship Id="rId1" Type="http://schemas.openxmlformats.org/officeDocument/2006/relationships/image" Target="../media/image55.png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slide" Target="slide1.xml"/><Relationship Id="rId8" Type="http://schemas.openxmlformats.org/officeDocument/2006/relationships/image" Target="../media/image18.jpeg"/><Relationship Id="rId7" Type="http://schemas.openxmlformats.org/officeDocument/2006/relationships/image" Target="../media/image8.png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5.jpeg"/><Relationship Id="rId3" Type="http://schemas.openxmlformats.org/officeDocument/2006/relationships/image" Target="../media/image61.jpeg"/><Relationship Id="rId2" Type="http://schemas.openxmlformats.org/officeDocument/2006/relationships/image" Target="../media/image60.jpeg"/><Relationship Id="rId11" Type="http://schemas.openxmlformats.org/officeDocument/2006/relationships/notesSlide" Target="../notesSlides/notesSlide13.xml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55.png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image" Target="../media/image18.jpeg"/><Relationship Id="rId8" Type="http://schemas.openxmlformats.org/officeDocument/2006/relationships/image" Target="../media/image8.png"/><Relationship Id="rId7" Type="http://schemas.openxmlformats.org/officeDocument/2006/relationships/image" Target="../media/image7.png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63.jpeg"/><Relationship Id="rId3" Type="http://schemas.openxmlformats.org/officeDocument/2006/relationships/image" Target="../media/image62.jpeg"/><Relationship Id="rId2" Type="http://schemas.openxmlformats.org/officeDocument/2006/relationships/image" Target="../media/image41.jpeg"/><Relationship Id="rId12" Type="http://schemas.openxmlformats.org/officeDocument/2006/relationships/notesSlide" Target="../notesSlides/notesSlide14.xml"/><Relationship Id="rId11" Type="http://schemas.openxmlformats.org/officeDocument/2006/relationships/slideLayout" Target="../slideLayouts/slideLayout1.xml"/><Relationship Id="rId10" Type="http://schemas.openxmlformats.org/officeDocument/2006/relationships/slide" Target="slide1.xml"/><Relationship Id="rId1" Type="http://schemas.openxmlformats.org/officeDocument/2006/relationships/image" Target="../media/image55.png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18.jpeg"/><Relationship Id="rId7" Type="http://schemas.openxmlformats.org/officeDocument/2006/relationships/image" Target="../media/image8.png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5.jpeg"/><Relationship Id="rId3" Type="http://schemas.openxmlformats.org/officeDocument/2006/relationships/image" Target="../media/image64.jpeg"/><Relationship Id="rId2" Type="http://schemas.openxmlformats.org/officeDocument/2006/relationships/image" Target="../media/image42.png"/><Relationship Id="rId10" Type="http://schemas.openxmlformats.org/officeDocument/2006/relationships/notesSlide" Target="../notesSlides/notesSlide15.xml"/><Relationship Id="rId1" Type="http://schemas.openxmlformats.org/officeDocument/2006/relationships/image" Target="../media/image55.png"/></Relationships>
</file>

<file path=ppt/slides/_rels/slide25.xml.rels><?xml version="1.0" encoding="UTF-8" standalone="yes"?>
<Relationships xmlns="http://schemas.openxmlformats.org/package/2006/relationships"><Relationship Id="rId9" Type="http://schemas.openxmlformats.org/officeDocument/2006/relationships/image" Target="../media/image7.png"/><Relationship Id="rId8" Type="http://schemas.openxmlformats.org/officeDocument/2006/relationships/image" Target="../media/image6.jpeg"/><Relationship Id="rId7" Type="http://schemas.openxmlformats.org/officeDocument/2006/relationships/image" Target="../media/image5.jpeg"/><Relationship Id="rId6" Type="http://schemas.openxmlformats.org/officeDocument/2006/relationships/slide" Target="slide1.xml"/><Relationship Id="rId5" Type="http://schemas.openxmlformats.org/officeDocument/2006/relationships/image" Target="../media/image65.png"/><Relationship Id="rId4" Type="http://schemas.openxmlformats.org/officeDocument/2006/relationships/slide" Target="slide4.xml"/><Relationship Id="rId3" Type="http://schemas.openxmlformats.org/officeDocument/2006/relationships/slide" Target="slide6.xml"/><Relationship Id="rId2" Type="http://schemas.openxmlformats.org/officeDocument/2006/relationships/image" Target="../media/image4.jpeg"/><Relationship Id="rId18" Type="http://schemas.openxmlformats.org/officeDocument/2006/relationships/notesSlide" Target="../notesSlides/notesSlide16.xml"/><Relationship Id="rId17" Type="http://schemas.openxmlformats.org/officeDocument/2006/relationships/slideLayout" Target="../slideLayouts/slideLayout1.xml"/><Relationship Id="rId16" Type="http://schemas.openxmlformats.org/officeDocument/2006/relationships/slide" Target="slide11.xml"/><Relationship Id="rId15" Type="http://schemas.openxmlformats.org/officeDocument/2006/relationships/image" Target="../media/image8.png"/><Relationship Id="rId14" Type="http://schemas.openxmlformats.org/officeDocument/2006/relationships/slide" Target="slide8.xml"/><Relationship Id="rId13" Type="http://schemas.openxmlformats.org/officeDocument/2006/relationships/slide" Target="slide7.xml"/><Relationship Id="rId12" Type="http://schemas.openxmlformats.org/officeDocument/2006/relationships/slide" Target="slide5.xml"/><Relationship Id="rId11" Type="http://schemas.openxmlformats.org/officeDocument/2006/relationships/slide" Target="slide23.xml"/><Relationship Id="rId10" Type="http://schemas.openxmlformats.org/officeDocument/2006/relationships/slide" Target="slide22.xml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image" Target="../media/image19.jpeg"/><Relationship Id="rId8" Type="http://schemas.openxmlformats.org/officeDocument/2006/relationships/image" Target="../media/image8.png"/><Relationship Id="rId7" Type="http://schemas.openxmlformats.org/officeDocument/2006/relationships/image" Target="../media/image7.png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18.jpeg"/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1" Type="http://schemas.openxmlformats.org/officeDocument/2006/relationships/notesSlide" Target="../notesSlides/notesSlide2.xml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15.jpe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22.png"/><Relationship Id="rId7" Type="http://schemas.openxmlformats.org/officeDocument/2006/relationships/image" Target="../media/image18.jpeg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jpeg"/><Relationship Id="rId3" Type="http://schemas.openxmlformats.org/officeDocument/2006/relationships/image" Target="../media/image5.jpeg"/><Relationship Id="rId2" Type="http://schemas.openxmlformats.org/officeDocument/2006/relationships/image" Target="../media/image21.jpeg"/><Relationship Id="rId10" Type="http://schemas.openxmlformats.org/officeDocument/2006/relationships/notesSlide" Target="../notesSlides/notesSlide3.xml"/><Relationship Id="rId1" Type="http://schemas.openxmlformats.org/officeDocument/2006/relationships/image" Target="../media/image20.jpe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4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74.xml"/><Relationship Id="rId6" Type="http://schemas.openxmlformats.org/officeDocument/2006/relationships/image" Target="../media/image23.jpeg"/><Relationship Id="rId5" Type="http://schemas.openxmlformats.org/officeDocument/2006/relationships/image" Target="../media/image18.jpeg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5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slide" Target="slide3.xml"/><Relationship Id="rId2" Type="http://schemas.openxmlformats.org/officeDocument/2006/relationships/image" Target="../media/image25.png"/><Relationship Id="rId1" Type="http://schemas.openxmlformats.org/officeDocument/2006/relationships/image" Target="../media/image24.jpe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6.xml"/><Relationship Id="rId8" Type="http://schemas.openxmlformats.org/officeDocument/2006/relationships/slideLayout" Target="../slideLayouts/slideLayout1.xml"/><Relationship Id="rId7" Type="http://schemas.openxmlformats.org/officeDocument/2006/relationships/slide" Target="slide1.xml"/><Relationship Id="rId6" Type="http://schemas.openxmlformats.org/officeDocument/2006/relationships/image" Target="../media/image18.jpe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image" Target="../media/image28.jpe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18.jpeg"/><Relationship Id="rId7" Type="http://schemas.openxmlformats.org/officeDocument/2006/relationships/image" Target="../media/image8.png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5.jpeg"/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0" Type="http://schemas.openxmlformats.org/officeDocument/2006/relationships/notesSlide" Target="../notesSlides/notesSlide7.xml"/><Relationship Id="rId1" Type="http://schemas.openxmlformats.org/officeDocument/2006/relationships/image" Target="../media/image29.jpe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8.xml"/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18.jpeg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jpeg"/><Relationship Id="rId3" Type="http://schemas.openxmlformats.org/officeDocument/2006/relationships/image" Target="../media/image5.jpeg"/><Relationship Id="rId2" Type="http://schemas.openxmlformats.org/officeDocument/2006/relationships/image" Target="../media/image33.jpeg"/><Relationship Id="rId1" Type="http://schemas.openxmlformats.org/officeDocument/2006/relationships/image" Target="../media/image3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图片 45" descr="2011051603392249_8347.jpg"/>
          <p:cNvPicPr>
            <a:picLocks noChangeAspect="1"/>
          </p:cNvPicPr>
          <p:nvPr/>
        </p:nvPicPr>
        <p:blipFill>
          <a:blip r:embed="rId1" cstate="print">
            <a:clrChange>
              <a:clrFrom>
                <a:srgbClr val="CCB08B"/>
              </a:clrFrom>
              <a:clrTo>
                <a:srgbClr val="CCB08B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lum bright="20000"/>
          </a:blip>
          <a:stretch>
            <a:fillRect/>
          </a:stretch>
        </p:blipFill>
        <p:spPr>
          <a:xfrm>
            <a:off x="8563038" y="457178"/>
            <a:ext cx="2959037" cy="3886202"/>
          </a:xfrm>
          <a:prstGeom prst="rect">
            <a:avLst/>
          </a:prstGeom>
        </p:spPr>
      </p:pic>
      <p:pic>
        <p:nvPicPr>
          <p:cNvPr id="84" name="图片 83" descr="bki-20140723165932-1361004601.jpg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7E6"/>
              </a:clrFrom>
              <a:clrTo>
                <a:srgbClr val="FFF7E6">
                  <a:alpha val="0"/>
                </a:srgbClr>
              </a:clrTo>
            </a:clrChange>
            <a:grayscl/>
          </a:blip>
          <a:srcRect l="76136"/>
          <a:stretch>
            <a:fillRect/>
          </a:stretch>
        </p:blipFill>
        <p:spPr>
          <a:xfrm>
            <a:off x="-25441" y="441758"/>
            <a:ext cx="1000132" cy="6687704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 bwMode="auto">
          <a:xfrm flipV="1">
            <a:off x="0" y="7198068"/>
            <a:ext cx="11522075" cy="45719"/>
          </a:xfrm>
          <a:prstGeom prst="rect">
            <a:avLst/>
          </a:prstGeom>
          <a:solidFill>
            <a:srgbClr val="6633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glow rad="139700">
              <a:schemeClr val="accent2">
                <a:lumMod val="60000"/>
                <a:lumOff val="40000"/>
                <a:alpha val="40000"/>
              </a:schemeClr>
            </a:glow>
          </a:effectLst>
        </p:spPr>
        <p:txBody>
          <a:bodyPr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>
              <a:defRPr/>
            </a:pPr>
            <a:endParaRPr lang="zh-CN" altLang="en-US" dirty="0">
              <a:ln>
                <a:solidFill>
                  <a:srgbClr val="660033"/>
                </a:solidFill>
              </a:ln>
            </a:endParaRPr>
          </a:p>
        </p:txBody>
      </p:sp>
      <p:pic>
        <p:nvPicPr>
          <p:cNvPr id="54" name="图片 53" descr="t018d16e110143ea110.jpg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2F2F2"/>
              </a:clrFrom>
              <a:clrTo>
                <a:srgbClr val="F2F2F2">
                  <a:alpha val="0"/>
                </a:srgbClr>
              </a:clrTo>
            </a:clrChange>
          </a:blip>
          <a:srcRect t="54831" b="25094"/>
          <a:stretch>
            <a:fillRect/>
          </a:stretch>
        </p:blipFill>
        <p:spPr>
          <a:xfrm rot="10800000">
            <a:off x="-3" y="712451"/>
            <a:ext cx="11522075" cy="142876"/>
          </a:xfrm>
          <a:prstGeom prst="rect">
            <a:avLst/>
          </a:prstGeom>
        </p:spPr>
      </p:pic>
      <p:pic>
        <p:nvPicPr>
          <p:cNvPr id="55" name="图片 54" descr="624f9a79jw1eelyzwvu5xj20b408t75j.jpg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547251" y="0"/>
            <a:ext cx="1714512" cy="814368"/>
          </a:xfrm>
          <a:prstGeom prst="rect">
            <a:avLst/>
          </a:prstGeom>
        </p:spPr>
      </p:pic>
      <p:sp>
        <p:nvSpPr>
          <p:cNvPr id="57" name="矩形 56"/>
          <p:cNvSpPr/>
          <p:nvPr/>
        </p:nvSpPr>
        <p:spPr>
          <a:xfrm>
            <a:off x="0" y="0"/>
            <a:ext cx="10776937" cy="70485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zh-CN" sz="1800" dirty="0" smtClean="0">
                <a:solidFill>
                  <a:schemeClr val="tx1"/>
                </a:solidFill>
                <a:effectLst/>
              </a:rPr>
              <a:t> </a:t>
            </a:r>
            <a:endParaRPr lang="zh-CN" altLang="en-US" sz="1800" dirty="0">
              <a:solidFill>
                <a:schemeClr val="tx1"/>
              </a:solidFill>
              <a:effectLst/>
            </a:endParaRPr>
          </a:p>
        </p:txBody>
      </p:sp>
      <p:grpSp>
        <p:nvGrpSpPr>
          <p:cNvPr id="58" name="组合 23"/>
          <p:cNvGrpSpPr/>
          <p:nvPr/>
        </p:nvGrpSpPr>
        <p:grpSpPr>
          <a:xfrm flipH="1">
            <a:off x="8261367" y="-12408"/>
            <a:ext cx="2750820" cy="740098"/>
            <a:chOff x="0" y="-2"/>
            <a:chExt cx="1377891" cy="634701"/>
          </a:xfrm>
          <a:solidFill>
            <a:schemeClr val="bg2">
              <a:lumMod val="90000"/>
            </a:schemeClr>
          </a:solidFill>
        </p:grpSpPr>
        <p:sp>
          <p:nvSpPr>
            <p:cNvPr id="59" name="直角三角形 58"/>
            <p:cNvSpPr/>
            <p:nvPr/>
          </p:nvSpPr>
          <p:spPr>
            <a:xfrm flipV="1">
              <a:off x="708342" y="-2"/>
              <a:ext cx="669549" cy="634699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  <p:sp>
          <p:nvSpPr>
            <p:cNvPr id="60" name="矩形 59"/>
            <p:cNvSpPr/>
            <p:nvPr/>
          </p:nvSpPr>
          <p:spPr>
            <a:xfrm>
              <a:off x="0" y="0"/>
              <a:ext cx="708343" cy="634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</p:grpSp>
      <p:cxnSp>
        <p:nvCxnSpPr>
          <p:cNvPr id="61" name="直接连接符 60"/>
          <p:cNvCxnSpPr/>
          <p:nvPr/>
        </p:nvCxnSpPr>
        <p:spPr>
          <a:xfrm>
            <a:off x="953750" y="259816"/>
            <a:ext cx="0" cy="261937"/>
          </a:xfrm>
          <a:prstGeom prst="line">
            <a:avLst/>
          </a:prstGeom>
          <a:ln w="28575" cmpd="sng"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文本框 5"/>
          <p:cNvSpPr txBox="1"/>
          <p:nvPr/>
        </p:nvSpPr>
        <p:spPr>
          <a:xfrm>
            <a:off x="960120" y="147320"/>
            <a:ext cx="30645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人教版九年级上册</a:t>
            </a:r>
            <a:endParaRPr lang="zh-CN" altLang="en-US" sz="2400" b="1" dirty="0" smtClean="0"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4" name="组合 66"/>
          <p:cNvGrpSpPr/>
          <p:nvPr/>
        </p:nvGrpSpPr>
        <p:grpSpPr>
          <a:xfrm flipH="1">
            <a:off x="8776673" y="-12408"/>
            <a:ext cx="2750820" cy="740098"/>
            <a:chOff x="0" y="-2"/>
            <a:chExt cx="1377891" cy="634701"/>
          </a:xfrm>
          <a:solidFill>
            <a:schemeClr val="bg2">
              <a:lumMod val="90000"/>
            </a:schemeClr>
          </a:solidFill>
        </p:grpSpPr>
        <p:sp>
          <p:nvSpPr>
            <p:cNvPr id="65" name="直角三角形 64"/>
            <p:cNvSpPr/>
            <p:nvPr/>
          </p:nvSpPr>
          <p:spPr>
            <a:xfrm flipV="1">
              <a:off x="708342" y="-2"/>
              <a:ext cx="669549" cy="634699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  <p:sp>
          <p:nvSpPr>
            <p:cNvPr id="69" name="矩形 68"/>
            <p:cNvSpPr/>
            <p:nvPr/>
          </p:nvSpPr>
          <p:spPr>
            <a:xfrm>
              <a:off x="0" y="0"/>
              <a:ext cx="708343" cy="634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</p:grpSp>
      <p:pic>
        <p:nvPicPr>
          <p:cNvPr id="81" name="图片 80" descr="624f9a79jw1eelyzwvu5xj20b408t75j.jpg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547251" y="0"/>
            <a:ext cx="1714512" cy="814368"/>
          </a:xfrm>
          <a:prstGeom prst="rect">
            <a:avLst/>
          </a:prstGeom>
        </p:spPr>
      </p:pic>
      <p:sp>
        <p:nvSpPr>
          <p:cNvPr id="82" name="文本框 13"/>
          <p:cNvSpPr txBox="1"/>
          <p:nvPr/>
        </p:nvSpPr>
        <p:spPr>
          <a:xfrm>
            <a:off x="9761565" y="171426"/>
            <a:ext cx="1285884" cy="41549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zh-CN" alt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第一单元</a:t>
            </a:r>
            <a:endParaRPr lang="en-US" altLang="zh-CN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3" name="文本框 6"/>
          <p:cNvSpPr txBox="1"/>
          <p:nvPr/>
        </p:nvSpPr>
        <p:spPr>
          <a:xfrm>
            <a:off x="4832343" y="138389"/>
            <a:ext cx="32147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第</a:t>
            </a:r>
            <a:r>
              <a:rPr lang="en-US" altLang="zh-CN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zh-CN" altLang="en-US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课　古代两河流域</a:t>
            </a:r>
            <a:endParaRPr lang="zh-CN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42" name="图片 41" descr="QQ截图20200208112757.png"/>
          <p:cNvPicPr>
            <a:picLocks noChangeAspect="1"/>
          </p:cNvPicPr>
          <p:nvPr/>
        </p:nvPicPr>
        <p:blipFill>
          <a:blip r:embed="rId6" cstate="print"/>
          <a:srcRect l="9616" t="5833" r="5801" b="5841"/>
          <a:stretch>
            <a:fillRect/>
          </a:stretch>
        </p:blipFill>
        <p:spPr>
          <a:xfrm>
            <a:off x="144413" y="90901"/>
            <a:ext cx="576064" cy="555116"/>
          </a:xfrm>
          <a:prstGeom prst="ellipse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0090" y="727710"/>
            <a:ext cx="10768965" cy="647065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8"/>
          <a:srcRect r="1602" b="10486"/>
          <a:stretch>
            <a:fillRect/>
          </a:stretch>
        </p:blipFill>
        <p:spPr>
          <a:xfrm>
            <a:off x="835025" y="855345"/>
            <a:ext cx="7212330" cy="36309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视频水印大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28670" y="3263900"/>
            <a:ext cx="4864100" cy="673100"/>
          </a:xfrm>
          <a:prstGeom prst="rect">
            <a:avLst/>
          </a:prstGeom>
        </p:spPr>
      </p:pic>
      <p:pic>
        <p:nvPicPr>
          <p:cNvPr id="32" name="图片 31" descr="t01145ec6eb12b157ec.webp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523043" y="3656036"/>
            <a:ext cx="4381530" cy="328614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3" name="图片 32" descr="36161198_1404972606308_500x500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93755" y="3656036"/>
            <a:ext cx="5334000" cy="3302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4" name="矩形 33"/>
          <p:cNvSpPr/>
          <p:nvPr/>
        </p:nvSpPr>
        <p:spPr>
          <a:xfrm>
            <a:off x="6880233" y="6542074"/>
            <a:ext cx="276550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古巴比伦遗址和想像图</a:t>
            </a:r>
            <a:endParaRPr lang="zh-CN" altLang="en-US" sz="20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27" name="Picture 2" descr="File:The historical city of Babylon.jpg">
            <a:hlinkClick r:id="rId4"/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093755" y="1650550"/>
            <a:ext cx="9787006" cy="194832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9" name="Rectangle 3"/>
          <p:cNvSpPr>
            <a:spLocks noChangeArrowheads="1"/>
          </p:cNvSpPr>
          <p:nvPr/>
        </p:nvSpPr>
        <p:spPr bwMode="auto">
          <a:xfrm>
            <a:off x="1093755" y="3155970"/>
            <a:ext cx="5089855" cy="400110"/>
          </a:xfrm>
          <a:prstGeom prst="rect">
            <a:avLst/>
          </a:prstGeom>
          <a:noFill/>
          <a:ln w="38100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algn="ctr"/>
            <a:r>
              <a:rPr kumimoji="1"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巴比伦古城的全景图，位于巴格达南</a:t>
            </a:r>
            <a:r>
              <a:rPr kumimoji="1"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85</a:t>
            </a:r>
            <a:r>
              <a:rPr kumimoji="1"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千米</a:t>
            </a:r>
            <a:endParaRPr kumimoji="1" lang="zh-CN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7" name="Text Box 7"/>
          <p:cNvSpPr txBox="1">
            <a:spLocks noChangeArrowheads="1"/>
          </p:cNvSpPr>
          <p:nvPr/>
        </p:nvSpPr>
        <p:spPr bwMode="auto">
          <a:xfrm>
            <a:off x="736565" y="6513556"/>
            <a:ext cx="2514600" cy="400110"/>
          </a:xfrm>
          <a:prstGeom prst="rect">
            <a:avLst/>
          </a:prstGeom>
          <a:noFill/>
          <a:ln w="38100">
            <a:noFill/>
            <a:miter lim="800000"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kumimoji="1" lang="zh-CN" altLang="en-US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古巴</a:t>
            </a:r>
            <a:r>
              <a:rPr kumimoji="1"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比伦</a:t>
            </a:r>
            <a:r>
              <a:rPr kumimoji="1" lang="zh-CN" altLang="en-US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城</a:t>
            </a:r>
            <a:endParaRPr kumimoji="1" lang="zh-CN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0" name="矩形 9"/>
          <p:cNvSpPr/>
          <p:nvPr/>
        </p:nvSpPr>
        <p:spPr bwMode="auto">
          <a:xfrm flipV="1">
            <a:off x="0" y="7198068"/>
            <a:ext cx="11522075" cy="45719"/>
          </a:xfrm>
          <a:prstGeom prst="rect">
            <a:avLst/>
          </a:prstGeom>
          <a:solidFill>
            <a:srgbClr val="6633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glow rad="139700">
              <a:schemeClr val="accent2">
                <a:lumMod val="60000"/>
                <a:lumOff val="40000"/>
                <a:alpha val="40000"/>
              </a:schemeClr>
            </a:glow>
          </a:effectLst>
        </p:spPr>
        <p:txBody>
          <a:bodyPr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>
              <a:defRPr/>
            </a:pPr>
            <a:endParaRPr lang="zh-CN" altLang="en-US" dirty="0">
              <a:ln>
                <a:solidFill>
                  <a:srgbClr val="660033"/>
                </a:solidFill>
              </a:ln>
            </a:endParaRPr>
          </a:p>
        </p:txBody>
      </p:sp>
      <p:pic>
        <p:nvPicPr>
          <p:cNvPr id="36" name="图片 35" descr="t018d16e110143ea110.jpg"/>
          <p:cNvPicPr>
            <a:picLocks noChangeAspect="1"/>
          </p:cNvPicPr>
          <p:nvPr/>
        </p:nvPicPr>
        <p:blipFill>
          <a:blip r:embed="rId6" cstate="print">
            <a:clrChange>
              <a:clrFrom>
                <a:srgbClr val="F2F2F2"/>
              </a:clrFrom>
              <a:clrTo>
                <a:srgbClr val="F2F2F2">
                  <a:alpha val="0"/>
                </a:srgbClr>
              </a:clrTo>
            </a:clrChange>
          </a:blip>
          <a:srcRect t="54831" b="25094"/>
          <a:stretch>
            <a:fillRect/>
          </a:stretch>
        </p:blipFill>
        <p:spPr>
          <a:xfrm rot="10800000">
            <a:off x="-3" y="712451"/>
            <a:ext cx="11522075" cy="142876"/>
          </a:xfrm>
          <a:prstGeom prst="rect">
            <a:avLst/>
          </a:prstGeom>
        </p:spPr>
      </p:pic>
      <p:pic>
        <p:nvPicPr>
          <p:cNvPr id="38" name="图片 37" descr="624f9a79jw1eelyzwvu5xj20b408t75j.jpg"/>
          <p:cNvPicPr>
            <a:picLocks noChangeAspect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547251" y="0"/>
            <a:ext cx="1714512" cy="814368"/>
          </a:xfrm>
          <a:prstGeom prst="rect">
            <a:avLst/>
          </a:prstGeom>
        </p:spPr>
      </p:pic>
      <p:sp>
        <p:nvSpPr>
          <p:cNvPr id="39" name="矩形 38"/>
          <p:cNvSpPr/>
          <p:nvPr/>
        </p:nvSpPr>
        <p:spPr>
          <a:xfrm>
            <a:off x="0" y="0"/>
            <a:ext cx="10776937" cy="70485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zh-CN" sz="1800" dirty="0" smtClean="0">
                <a:solidFill>
                  <a:schemeClr val="tx1"/>
                </a:solidFill>
                <a:effectLst/>
              </a:rPr>
              <a:t> </a:t>
            </a:r>
            <a:endParaRPr lang="zh-CN" altLang="en-US" sz="1800" dirty="0">
              <a:solidFill>
                <a:schemeClr val="tx1"/>
              </a:solidFill>
              <a:effectLst/>
            </a:endParaRPr>
          </a:p>
        </p:txBody>
      </p:sp>
      <p:grpSp>
        <p:nvGrpSpPr>
          <p:cNvPr id="40" name="组合 23"/>
          <p:cNvGrpSpPr/>
          <p:nvPr/>
        </p:nvGrpSpPr>
        <p:grpSpPr>
          <a:xfrm flipH="1">
            <a:off x="8261367" y="-12408"/>
            <a:ext cx="2750820" cy="740098"/>
            <a:chOff x="0" y="-2"/>
            <a:chExt cx="1377891" cy="634701"/>
          </a:xfrm>
          <a:solidFill>
            <a:schemeClr val="bg2">
              <a:lumMod val="90000"/>
            </a:schemeClr>
          </a:solidFill>
        </p:grpSpPr>
        <p:sp>
          <p:nvSpPr>
            <p:cNvPr id="41" name="直角三角形 40"/>
            <p:cNvSpPr/>
            <p:nvPr/>
          </p:nvSpPr>
          <p:spPr>
            <a:xfrm flipV="1">
              <a:off x="708342" y="-2"/>
              <a:ext cx="669549" cy="634699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  <p:sp>
          <p:nvSpPr>
            <p:cNvPr id="42" name="矩形 41"/>
            <p:cNvSpPr/>
            <p:nvPr/>
          </p:nvSpPr>
          <p:spPr>
            <a:xfrm>
              <a:off x="0" y="0"/>
              <a:ext cx="708343" cy="634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</p:grpSp>
      <p:cxnSp>
        <p:nvCxnSpPr>
          <p:cNvPr id="43" name="直接连接符 42"/>
          <p:cNvCxnSpPr/>
          <p:nvPr/>
        </p:nvCxnSpPr>
        <p:spPr>
          <a:xfrm>
            <a:off x="953750" y="259816"/>
            <a:ext cx="0" cy="261937"/>
          </a:xfrm>
          <a:prstGeom prst="line">
            <a:avLst/>
          </a:prstGeom>
          <a:ln w="28575" cmpd="sng"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文本框 5"/>
          <p:cNvSpPr txBox="1"/>
          <p:nvPr/>
        </p:nvSpPr>
        <p:spPr>
          <a:xfrm>
            <a:off x="960120" y="147320"/>
            <a:ext cx="30645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人教版九年级上册</a:t>
            </a:r>
            <a:endParaRPr lang="zh-CN" altLang="en-US" sz="2400" b="1" dirty="0" smtClean="0"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5" name="组合 66"/>
          <p:cNvGrpSpPr/>
          <p:nvPr/>
        </p:nvGrpSpPr>
        <p:grpSpPr>
          <a:xfrm flipH="1">
            <a:off x="8776673" y="-12408"/>
            <a:ext cx="2750820" cy="740098"/>
            <a:chOff x="0" y="-2"/>
            <a:chExt cx="1377891" cy="634701"/>
          </a:xfrm>
          <a:solidFill>
            <a:schemeClr val="bg2">
              <a:lumMod val="90000"/>
            </a:schemeClr>
          </a:solidFill>
        </p:grpSpPr>
        <p:sp>
          <p:nvSpPr>
            <p:cNvPr id="47" name="直角三角形 46"/>
            <p:cNvSpPr/>
            <p:nvPr/>
          </p:nvSpPr>
          <p:spPr>
            <a:xfrm flipV="1">
              <a:off x="708342" y="-2"/>
              <a:ext cx="669549" cy="634699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  <p:sp>
          <p:nvSpPr>
            <p:cNvPr id="48" name="矩形 47"/>
            <p:cNvSpPr/>
            <p:nvPr/>
          </p:nvSpPr>
          <p:spPr>
            <a:xfrm>
              <a:off x="0" y="0"/>
              <a:ext cx="708343" cy="634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</p:grpSp>
      <p:pic>
        <p:nvPicPr>
          <p:cNvPr id="49" name="图片 48" descr="624f9a79jw1eelyzwvu5xj20b408t75j.jpg"/>
          <p:cNvPicPr>
            <a:picLocks noChangeAspect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547251" y="0"/>
            <a:ext cx="1714512" cy="814368"/>
          </a:xfrm>
          <a:prstGeom prst="rect">
            <a:avLst/>
          </a:prstGeom>
        </p:spPr>
      </p:pic>
      <p:sp>
        <p:nvSpPr>
          <p:cNvPr id="50" name="文本框 13"/>
          <p:cNvSpPr txBox="1"/>
          <p:nvPr/>
        </p:nvSpPr>
        <p:spPr>
          <a:xfrm>
            <a:off x="9761565" y="171426"/>
            <a:ext cx="1285884" cy="41549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zh-CN" alt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第一单元</a:t>
            </a:r>
            <a:endParaRPr lang="en-US" altLang="zh-CN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文本框 6"/>
          <p:cNvSpPr txBox="1"/>
          <p:nvPr/>
        </p:nvSpPr>
        <p:spPr>
          <a:xfrm>
            <a:off x="4832343" y="138389"/>
            <a:ext cx="32147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第</a:t>
            </a:r>
            <a:r>
              <a:rPr lang="en-US" altLang="zh-CN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zh-CN" altLang="en-US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课　古代两河流域</a:t>
            </a:r>
            <a:endParaRPr lang="zh-CN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52" name="图片 51" descr="QQ截图20200208112757.png"/>
          <p:cNvPicPr>
            <a:picLocks noChangeAspect="1"/>
          </p:cNvPicPr>
          <p:nvPr/>
        </p:nvPicPr>
        <p:blipFill>
          <a:blip r:embed="rId9" cstate="print"/>
          <a:srcRect l="9616" t="5833" r="5801" b="5841"/>
          <a:stretch>
            <a:fillRect/>
          </a:stretch>
        </p:blipFill>
        <p:spPr>
          <a:xfrm>
            <a:off x="144413" y="90901"/>
            <a:ext cx="576064" cy="555116"/>
          </a:xfrm>
          <a:prstGeom prst="ellipse">
            <a:avLst/>
          </a:prstGeom>
        </p:spPr>
      </p:pic>
      <p:sp>
        <p:nvSpPr>
          <p:cNvPr id="28" name="圆角矩形 27"/>
          <p:cNvSpPr/>
          <p:nvPr/>
        </p:nvSpPr>
        <p:spPr>
          <a:xfrm>
            <a:off x="45997" y="886663"/>
            <a:ext cx="1357322" cy="500066"/>
          </a:xfrm>
          <a:prstGeom prst="roundRect">
            <a:avLst/>
          </a:prstGeom>
          <a:noFill/>
          <a:ln w="57150">
            <a:solidFill>
              <a:srgbClr val="663300"/>
            </a:solidFill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2"/>
          <p:cNvSpPr/>
          <p:nvPr/>
        </p:nvSpPr>
        <p:spPr>
          <a:xfrm>
            <a:off x="474625" y="873392"/>
            <a:ext cx="9028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隶书" panose="02010800040101010101" pitchFamily="2" charset="-122"/>
                <a:ea typeface="华文隶书" panose="02010800040101010101" pitchFamily="2" charset="-122"/>
              </a:rPr>
              <a:t>强盛</a:t>
            </a:r>
            <a:endParaRPr lang="zh-CN" alt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pic>
        <p:nvPicPr>
          <p:cNvPr id="54" name="图片 53" descr="5715912352063587772.jpg"/>
          <p:cNvPicPr>
            <a:picLocks noChangeAspect="1"/>
          </p:cNvPicPr>
          <p:nvPr/>
        </p:nvPicPr>
        <p:blipFill>
          <a:blip r:embed="rId1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7435" y="742930"/>
            <a:ext cx="428628" cy="643799"/>
          </a:xfrm>
          <a:prstGeom prst="rect">
            <a:avLst/>
          </a:prstGeom>
        </p:spPr>
      </p:pic>
      <p:sp>
        <p:nvSpPr>
          <p:cNvPr id="30" name="圆角矩形 29"/>
          <p:cNvSpPr/>
          <p:nvPr/>
        </p:nvSpPr>
        <p:spPr>
          <a:xfrm>
            <a:off x="617501" y="1528748"/>
            <a:ext cx="10501386" cy="5500726"/>
          </a:xfrm>
          <a:prstGeom prst="roundRect">
            <a:avLst>
              <a:gd name="adj" fmla="val 4239"/>
            </a:avLst>
          </a:prstGeom>
          <a:noFill/>
          <a:ln w="38100">
            <a:solidFill>
              <a:srgbClr val="8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文本框 4"/>
          <p:cNvSpPr txBox="1"/>
          <p:nvPr/>
        </p:nvSpPr>
        <p:spPr>
          <a:xfrm>
            <a:off x="331749" y="3167611"/>
            <a:ext cx="571504" cy="2290227"/>
          </a:xfrm>
          <a:prstGeom prst="roundRect">
            <a:avLst/>
          </a:prstGeom>
          <a:solidFill>
            <a:srgbClr val="996600"/>
          </a:solidFill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古巴比伦城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 bwMode="auto">
          <a:xfrm flipV="1">
            <a:off x="0" y="7198068"/>
            <a:ext cx="11522075" cy="45719"/>
          </a:xfrm>
          <a:prstGeom prst="rect">
            <a:avLst/>
          </a:prstGeom>
          <a:solidFill>
            <a:srgbClr val="6633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glow rad="139700">
              <a:schemeClr val="accent2">
                <a:lumMod val="60000"/>
                <a:lumOff val="40000"/>
                <a:alpha val="40000"/>
              </a:schemeClr>
            </a:glow>
          </a:effectLst>
        </p:spPr>
        <p:txBody>
          <a:bodyPr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>
              <a:defRPr/>
            </a:pPr>
            <a:endParaRPr lang="zh-CN" altLang="en-US" dirty="0">
              <a:ln>
                <a:solidFill>
                  <a:srgbClr val="660033"/>
                </a:solidFill>
              </a:ln>
            </a:endParaRPr>
          </a:p>
        </p:txBody>
      </p:sp>
      <p:sp>
        <p:nvSpPr>
          <p:cNvPr id="181" name="矩形 180"/>
          <p:cNvSpPr/>
          <p:nvPr/>
        </p:nvSpPr>
        <p:spPr>
          <a:xfrm>
            <a:off x="903253" y="5672152"/>
            <a:ext cx="771530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公元前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1595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年，古巴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比伦王国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被外族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灭亡。 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公元前539年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，来自伊朗高原的波斯征服了巴比伦，波斯文明取代两河文明，两河流域进入了漫长的被殖民时期，一直到近代伊拉克建国才重获独立。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30" name="图片 29" descr="QQ截图20180809141743.png"/>
          <p:cNvPicPr>
            <a:picLocks noChangeAspect="1"/>
          </p:cNvPicPr>
          <p:nvPr/>
        </p:nvPicPr>
        <p:blipFill>
          <a:blip r:embed="rId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865211" y="600054"/>
            <a:ext cx="3753742" cy="6519658"/>
          </a:xfrm>
          <a:prstGeom prst="rect">
            <a:avLst/>
          </a:prstGeom>
        </p:spPr>
      </p:pic>
      <p:pic>
        <p:nvPicPr>
          <p:cNvPr id="31" name="图片 30" descr="t01cacb67d391726021.jpg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17567" y="1856377"/>
            <a:ext cx="7000924" cy="3862579"/>
          </a:xfrm>
          <a:prstGeom prst="rect">
            <a:avLst/>
          </a:prstGeom>
        </p:spPr>
      </p:pic>
      <p:pic>
        <p:nvPicPr>
          <p:cNvPr id="57" name="图片 56" descr="t018d16e110143ea110.jpg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2F2F2"/>
              </a:clrFrom>
              <a:clrTo>
                <a:srgbClr val="F2F2F2">
                  <a:alpha val="0"/>
                </a:srgbClr>
              </a:clrTo>
            </a:clrChange>
          </a:blip>
          <a:srcRect t="54831" b="25094"/>
          <a:stretch>
            <a:fillRect/>
          </a:stretch>
        </p:blipFill>
        <p:spPr>
          <a:xfrm rot="10800000">
            <a:off x="-3" y="712451"/>
            <a:ext cx="11522075" cy="142876"/>
          </a:xfrm>
          <a:prstGeom prst="rect">
            <a:avLst/>
          </a:prstGeom>
        </p:spPr>
      </p:pic>
      <p:pic>
        <p:nvPicPr>
          <p:cNvPr id="58" name="图片 57" descr="624f9a79jw1eelyzwvu5xj20b408t75j.jpg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547251" y="0"/>
            <a:ext cx="1714512" cy="814368"/>
          </a:xfrm>
          <a:prstGeom prst="rect">
            <a:avLst/>
          </a:prstGeom>
        </p:spPr>
      </p:pic>
      <p:sp>
        <p:nvSpPr>
          <p:cNvPr id="59" name="矩形 58"/>
          <p:cNvSpPr/>
          <p:nvPr/>
        </p:nvSpPr>
        <p:spPr>
          <a:xfrm>
            <a:off x="0" y="0"/>
            <a:ext cx="10776937" cy="70485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zh-CN" sz="1800" dirty="0" smtClean="0">
                <a:solidFill>
                  <a:schemeClr val="tx1"/>
                </a:solidFill>
                <a:effectLst/>
              </a:rPr>
              <a:t> </a:t>
            </a:r>
            <a:endParaRPr lang="zh-CN" altLang="en-US" sz="1800" dirty="0">
              <a:solidFill>
                <a:schemeClr val="tx1"/>
              </a:solidFill>
              <a:effectLst/>
            </a:endParaRPr>
          </a:p>
        </p:txBody>
      </p:sp>
      <p:grpSp>
        <p:nvGrpSpPr>
          <p:cNvPr id="60" name="组合 23"/>
          <p:cNvGrpSpPr/>
          <p:nvPr/>
        </p:nvGrpSpPr>
        <p:grpSpPr>
          <a:xfrm flipH="1">
            <a:off x="8261367" y="-12408"/>
            <a:ext cx="2750820" cy="740098"/>
            <a:chOff x="0" y="-2"/>
            <a:chExt cx="1377891" cy="634701"/>
          </a:xfrm>
          <a:solidFill>
            <a:schemeClr val="bg2">
              <a:lumMod val="90000"/>
            </a:schemeClr>
          </a:solidFill>
        </p:grpSpPr>
        <p:sp>
          <p:nvSpPr>
            <p:cNvPr id="61" name="直角三角形 60"/>
            <p:cNvSpPr/>
            <p:nvPr/>
          </p:nvSpPr>
          <p:spPr>
            <a:xfrm flipV="1">
              <a:off x="708342" y="-2"/>
              <a:ext cx="669549" cy="634699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  <p:sp>
          <p:nvSpPr>
            <p:cNvPr id="62" name="矩形 61"/>
            <p:cNvSpPr/>
            <p:nvPr/>
          </p:nvSpPr>
          <p:spPr>
            <a:xfrm>
              <a:off x="0" y="0"/>
              <a:ext cx="708343" cy="634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</p:grpSp>
      <p:cxnSp>
        <p:nvCxnSpPr>
          <p:cNvPr id="64" name="直接连接符 63"/>
          <p:cNvCxnSpPr/>
          <p:nvPr/>
        </p:nvCxnSpPr>
        <p:spPr>
          <a:xfrm>
            <a:off x="953750" y="259816"/>
            <a:ext cx="0" cy="261937"/>
          </a:xfrm>
          <a:prstGeom prst="line">
            <a:avLst/>
          </a:prstGeom>
          <a:ln w="28575" cmpd="sng"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文本框 5"/>
          <p:cNvSpPr txBox="1"/>
          <p:nvPr/>
        </p:nvSpPr>
        <p:spPr>
          <a:xfrm>
            <a:off x="960120" y="147320"/>
            <a:ext cx="30645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人教版九年级上册</a:t>
            </a:r>
            <a:endParaRPr lang="zh-CN" altLang="en-US" sz="2400" b="1" dirty="0" smtClean="0"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9" name="组合 66"/>
          <p:cNvGrpSpPr/>
          <p:nvPr/>
        </p:nvGrpSpPr>
        <p:grpSpPr>
          <a:xfrm flipH="1">
            <a:off x="8776673" y="-12408"/>
            <a:ext cx="2750820" cy="740098"/>
            <a:chOff x="0" y="-2"/>
            <a:chExt cx="1377891" cy="634701"/>
          </a:xfrm>
          <a:solidFill>
            <a:schemeClr val="bg2">
              <a:lumMod val="90000"/>
            </a:schemeClr>
          </a:solidFill>
        </p:grpSpPr>
        <p:sp>
          <p:nvSpPr>
            <p:cNvPr id="74" name="直角三角形 73"/>
            <p:cNvSpPr/>
            <p:nvPr/>
          </p:nvSpPr>
          <p:spPr>
            <a:xfrm flipV="1">
              <a:off x="708342" y="-2"/>
              <a:ext cx="669549" cy="634699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  <p:sp>
          <p:nvSpPr>
            <p:cNvPr id="81" name="矩形 80"/>
            <p:cNvSpPr/>
            <p:nvPr/>
          </p:nvSpPr>
          <p:spPr>
            <a:xfrm>
              <a:off x="0" y="0"/>
              <a:ext cx="708343" cy="634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</p:grpSp>
      <p:pic>
        <p:nvPicPr>
          <p:cNvPr id="82" name="图片 81" descr="624f9a79jw1eelyzwvu5xj20b408t75j.jpg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547251" y="0"/>
            <a:ext cx="1714512" cy="814368"/>
          </a:xfrm>
          <a:prstGeom prst="rect">
            <a:avLst/>
          </a:prstGeom>
        </p:spPr>
      </p:pic>
      <p:sp>
        <p:nvSpPr>
          <p:cNvPr id="83" name="文本框 13"/>
          <p:cNvSpPr txBox="1"/>
          <p:nvPr/>
        </p:nvSpPr>
        <p:spPr>
          <a:xfrm>
            <a:off x="9761565" y="171426"/>
            <a:ext cx="1285884" cy="41549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zh-CN" alt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第一单元</a:t>
            </a:r>
            <a:endParaRPr lang="en-US" altLang="zh-CN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4" name="文本框 6"/>
          <p:cNvSpPr txBox="1"/>
          <p:nvPr/>
        </p:nvSpPr>
        <p:spPr>
          <a:xfrm>
            <a:off x="4832343" y="138389"/>
            <a:ext cx="32147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第</a:t>
            </a:r>
            <a:r>
              <a:rPr lang="en-US" altLang="zh-CN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zh-CN" altLang="en-US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课　古代两河流域</a:t>
            </a:r>
            <a:endParaRPr lang="zh-CN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85" name="图片 84" descr="QQ截图20200208112757.png"/>
          <p:cNvPicPr>
            <a:picLocks noChangeAspect="1"/>
          </p:cNvPicPr>
          <p:nvPr/>
        </p:nvPicPr>
        <p:blipFill>
          <a:blip r:embed="rId6" cstate="print"/>
          <a:srcRect l="9616" t="5833" r="5801" b="5841"/>
          <a:stretch>
            <a:fillRect/>
          </a:stretch>
        </p:blipFill>
        <p:spPr>
          <a:xfrm>
            <a:off x="144413" y="90901"/>
            <a:ext cx="576064" cy="555116"/>
          </a:xfrm>
          <a:prstGeom prst="ellipse">
            <a:avLst/>
          </a:prstGeom>
        </p:spPr>
      </p:pic>
      <p:sp>
        <p:nvSpPr>
          <p:cNvPr id="52" name="圆角矩形 51"/>
          <p:cNvSpPr/>
          <p:nvPr/>
        </p:nvSpPr>
        <p:spPr>
          <a:xfrm>
            <a:off x="45997" y="886663"/>
            <a:ext cx="1357322" cy="500066"/>
          </a:xfrm>
          <a:prstGeom prst="roundRect">
            <a:avLst/>
          </a:prstGeom>
          <a:noFill/>
          <a:ln w="57150">
            <a:solidFill>
              <a:srgbClr val="663300"/>
            </a:solidFill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2"/>
          <p:cNvSpPr/>
          <p:nvPr/>
        </p:nvSpPr>
        <p:spPr>
          <a:xfrm>
            <a:off x="474625" y="873392"/>
            <a:ext cx="895350" cy="5219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隶书" panose="02010800040101010101" pitchFamily="2" charset="-122"/>
                <a:ea typeface="华文隶书" panose="02010800040101010101" pitchFamily="2" charset="-122"/>
              </a:rPr>
              <a:t>衰落</a:t>
            </a:r>
            <a:endParaRPr lang="zh-CN" alt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pic>
        <p:nvPicPr>
          <p:cNvPr id="54" name="图片 53" descr="5715912352063587772.jpg"/>
          <p:cNvPicPr>
            <a:picLocks noChangeAspect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7435" y="742930"/>
            <a:ext cx="428628" cy="643799"/>
          </a:xfrm>
          <a:prstGeom prst="rect">
            <a:avLst/>
          </a:prstGeom>
        </p:spPr>
      </p:pic>
      <p:sp>
        <p:nvSpPr>
          <p:cNvPr id="55" name="圆角矩形 54"/>
          <p:cNvSpPr/>
          <p:nvPr/>
        </p:nvSpPr>
        <p:spPr>
          <a:xfrm>
            <a:off x="546063" y="1743062"/>
            <a:ext cx="8072494" cy="5143536"/>
          </a:xfrm>
          <a:prstGeom prst="roundRect">
            <a:avLst>
              <a:gd name="adj" fmla="val 4239"/>
            </a:avLst>
          </a:prstGeom>
          <a:noFill/>
          <a:ln w="38100">
            <a:solidFill>
              <a:srgbClr val="8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文本框 4"/>
          <p:cNvSpPr txBox="1"/>
          <p:nvPr/>
        </p:nvSpPr>
        <p:spPr>
          <a:xfrm>
            <a:off x="260311" y="2886070"/>
            <a:ext cx="571504" cy="3138607"/>
          </a:xfrm>
          <a:prstGeom prst="roundRect">
            <a:avLst/>
          </a:prstGeom>
          <a:solidFill>
            <a:srgbClr val="996600"/>
          </a:solidFill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两河文明的衰落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文本框 173"/>
          <p:cNvSpPr txBox="1"/>
          <p:nvPr/>
        </p:nvSpPr>
        <p:spPr>
          <a:xfrm>
            <a:off x="624733" y="181096"/>
            <a:ext cx="1638300" cy="499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indent="0" fontAlgn="auto">
              <a:lnSpc>
                <a:spcPct val="100000"/>
              </a:lnSpc>
              <a:spcBef>
                <a:spcPct val="0"/>
              </a:spcBef>
              <a:spcAft>
                <a:spcPts val="800"/>
              </a:spcAft>
              <a:buSzTx/>
              <a:buNone/>
            </a:pPr>
            <a:r>
              <a:rPr lang="zh-CN" sz="2645" b="1" spc="20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楷体" panose="02010609060101010101" charset="-122"/>
                <a:ea typeface="楷体" panose="02010609060101010101" charset="-122"/>
                <a:cs typeface="微软雅黑" panose="020B0503020204020204" pitchFamily="34" charset="-122"/>
                <a:sym typeface="+mn-ea"/>
              </a:rPr>
              <a:t>文明成就</a:t>
            </a:r>
            <a:endParaRPr lang="zh-CN" sz="2645" b="1" spc="20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楷体" panose="02010609060101010101" charset="-122"/>
              <a:ea typeface="楷体" panose="02010609060101010101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8193" name="文本框 1"/>
          <p:cNvSpPr txBox="1">
            <a:spLocks noChangeArrowheads="1"/>
          </p:cNvSpPr>
          <p:nvPr/>
        </p:nvSpPr>
        <p:spPr bwMode="auto">
          <a:xfrm>
            <a:off x="3245985" y="3471427"/>
            <a:ext cx="4390391" cy="6153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zh-CN" altLang="en-US" sz="2265" b="1">
                <a:latin typeface="微软雅黑" panose="020B0503020204020204" pitchFamily="34" charset="-122"/>
                <a:ea typeface="微软雅黑" panose="020B0503020204020204" pitchFamily="34" charset="-122"/>
              </a:rPr>
              <a:t>两河流域的的主要文明成就</a:t>
            </a:r>
            <a:endParaRPr lang="zh-CN" altLang="en-US" sz="2265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燕尾形箭头 4"/>
          <p:cNvSpPr/>
          <p:nvPr/>
        </p:nvSpPr>
        <p:spPr>
          <a:xfrm rot="19590818">
            <a:off x="5802445" y="2918727"/>
            <a:ext cx="1722910" cy="327659"/>
          </a:xfrm>
          <a:prstGeom prst="notchedRightArrow">
            <a:avLst>
              <a:gd name="adj1" fmla="val 48317"/>
              <a:gd name="adj2" fmla="val 1099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9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燕尾形箭头 44"/>
          <p:cNvSpPr/>
          <p:nvPr/>
        </p:nvSpPr>
        <p:spPr>
          <a:xfrm rot="12679005">
            <a:off x="3361205" y="2859917"/>
            <a:ext cx="1672501" cy="331260"/>
          </a:xfrm>
          <a:prstGeom prst="notchedRightArrow">
            <a:avLst>
              <a:gd name="adj1" fmla="val 48317"/>
              <a:gd name="adj2" fmla="val 1099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9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燕尾形箭头 46"/>
          <p:cNvSpPr/>
          <p:nvPr/>
        </p:nvSpPr>
        <p:spPr>
          <a:xfrm rot="8680803">
            <a:off x="3305995" y="4495811"/>
            <a:ext cx="1672501" cy="331260"/>
          </a:xfrm>
          <a:prstGeom prst="notchedRightArrow">
            <a:avLst>
              <a:gd name="adj1" fmla="val 48317"/>
              <a:gd name="adj2" fmla="val 1099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9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燕尾形箭头 48"/>
          <p:cNvSpPr/>
          <p:nvPr/>
        </p:nvSpPr>
        <p:spPr>
          <a:xfrm rot="1965404">
            <a:off x="6007682" y="4522816"/>
            <a:ext cx="1672501" cy="331260"/>
          </a:xfrm>
          <a:prstGeom prst="notchedRightArrow">
            <a:avLst>
              <a:gd name="adj1" fmla="val 48317"/>
              <a:gd name="adj2" fmla="val 1099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9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6" name="Object 2"/>
          <p:cNvGraphicFramePr>
            <a:graphicFrameLocks noChangeAspect="1"/>
          </p:cNvGraphicFramePr>
          <p:nvPr/>
        </p:nvGraphicFramePr>
        <p:xfrm>
          <a:off x="7824470" y="941070"/>
          <a:ext cx="2784475" cy="2752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8" name="" r:id="rId1" imgW="4047490" imgH="3032760" progId="PowerPoint.Slide.8">
                  <p:embed/>
                </p:oleObj>
              </mc:Choice>
              <mc:Fallback>
                <p:oleObj name="" r:id="rId1" imgW="4047490" imgH="3032760" progId="PowerPoint.Slide.8">
                  <p:embed/>
                  <p:pic>
                    <p:nvPicPr>
                      <p:cNvPr id="0" name="OLE substitute image"/>
                      <p:cNvPicPr/>
                      <p:nvPr/>
                    </p:nvPicPr>
                    <p:blipFill>
                      <a:blip r:embed="rId2"/>
                      <a:srcRect l="20813" t="4445" r="14142" b="13333"/>
                      <a:stretch>
                        <a:fillRect/>
                      </a:stretch>
                    </p:blipFill>
                    <p:spPr>
                      <a:xfrm>
                        <a:off x="7824470" y="941070"/>
                        <a:ext cx="2784475" cy="27527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8" name="图片 47" descr="01300000297717123187925443216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130" y="4175125"/>
            <a:ext cx="2586990" cy="25488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图片 6" descr="１.png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824470" y="4253865"/>
            <a:ext cx="2898140" cy="239141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rcRect b="19186"/>
          <a:stretch>
            <a:fillRect/>
          </a:stretch>
        </p:blipFill>
        <p:spPr>
          <a:xfrm>
            <a:off x="499110" y="941070"/>
            <a:ext cx="2865755" cy="2752725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C:/Users/lenovo/AppData/Local/Temp/kaimatting/20200722143332/output_aiMatting_20200722143338.pngoutput_aiMatting_2020072214333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rcRect t="3867" b="3867"/>
          <a:stretch>
            <a:fillRect/>
          </a:stretch>
        </p:blipFill>
        <p:spPr>
          <a:xfrm>
            <a:off x="6238996" y="826687"/>
            <a:ext cx="2411834" cy="3461423"/>
          </a:xfrm>
          <a:prstGeom prst="rect">
            <a:avLst/>
          </a:prstGeom>
        </p:spPr>
      </p:pic>
      <p:sp>
        <p:nvSpPr>
          <p:cNvPr id="40" name="文本框 39"/>
          <p:cNvSpPr txBox="1"/>
          <p:nvPr>
            <p:custDataLst>
              <p:tags r:id="rId4"/>
            </p:custDataLst>
          </p:nvPr>
        </p:nvSpPr>
        <p:spPr>
          <a:xfrm>
            <a:off x="741543" y="235688"/>
            <a:ext cx="6709208" cy="590506"/>
          </a:xfrm>
          <a:prstGeom prst="rect">
            <a:avLst/>
          </a:prstGeom>
          <a:noFill/>
        </p:spPr>
        <p:txBody>
          <a:bodyPr wrap="square" lIns="96017" tIns="36006" rIns="60010" bIns="36006" rtlCol="0">
            <a:noAutofit/>
          </a:bodyPr>
          <a:lstStyle/>
          <a:p>
            <a:pPr mar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</a:pPr>
            <a:r>
              <a:rPr lang="zh-CN" sz="2645" b="1" spc="20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楷体" panose="02010609060101010101" charset="-122"/>
                <a:ea typeface="楷体" panose="02010609060101010101" charset="-122"/>
                <a:cs typeface="微软雅黑" panose="020B0503020204020204" pitchFamily="34" charset="-122"/>
                <a:sym typeface="+mn-ea"/>
              </a:rPr>
              <a:t>文明成就——《汉谟拉比法典》</a:t>
            </a:r>
            <a:endParaRPr lang="zh-CN" sz="2645" b="1" spc="20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楷体" panose="02010609060101010101" charset="-122"/>
              <a:ea typeface="楷体" panose="02010609060101010101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914765" y="3654425"/>
            <a:ext cx="2607310" cy="84709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marL="0" indent="0" algn="l" fontAlgn="auto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SzTx/>
            </a:pPr>
            <a:r>
              <a:rPr lang="zh-CN" altLang="en-US" sz="3780" spc="15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君权神授</a:t>
            </a:r>
            <a:endParaRPr lang="zh-CN" altLang="en-US" sz="3780" spc="15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Arial" panose="020B0604020202020204" pitchFamily="34" charset="0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椭圆 3"/>
          <p:cNvSpPr/>
          <p:nvPr/>
        </p:nvSpPr>
        <p:spPr>
          <a:xfrm>
            <a:off x="6238875" y="1061085"/>
            <a:ext cx="977265" cy="2564130"/>
          </a:xfrm>
          <a:prstGeom prst="ellipse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0"/>
          </a:p>
        </p:txBody>
      </p:sp>
      <p:sp>
        <p:nvSpPr>
          <p:cNvPr id="7" name="椭圆 6"/>
          <p:cNvSpPr/>
          <p:nvPr/>
        </p:nvSpPr>
        <p:spPr>
          <a:xfrm>
            <a:off x="7451090" y="1061085"/>
            <a:ext cx="1199515" cy="256413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0"/>
          </a:p>
        </p:txBody>
      </p:sp>
      <p:pic>
        <p:nvPicPr>
          <p:cNvPr id="35842" name="Picture 2" descr="g:\program files\360se6\User Data\temp\20140319095758-1308563034.jpg"/>
          <p:cNvPicPr>
            <a:picLocks noChangeAspect="1"/>
          </p:cNvPicPr>
          <p:nvPr/>
        </p:nvPicPr>
        <p:blipFill>
          <a:blip r:embed="rId5"/>
          <a:srcRect l="19817" r="8839"/>
          <a:stretch>
            <a:fillRect/>
          </a:stretch>
        </p:blipFill>
        <p:spPr>
          <a:xfrm>
            <a:off x="0" y="826770"/>
            <a:ext cx="3149600" cy="603123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线形标注 1 7"/>
          <p:cNvSpPr/>
          <p:nvPr/>
        </p:nvSpPr>
        <p:spPr>
          <a:xfrm flipH="1">
            <a:off x="0" y="826770"/>
            <a:ext cx="3150235" cy="2799080"/>
          </a:xfrm>
          <a:prstGeom prst="borderCallout1">
            <a:avLst>
              <a:gd name="adj1" fmla="val 18750"/>
              <a:gd name="adj2" fmla="val -8333"/>
              <a:gd name="adj3" fmla="val 47776"/>
              <a:gd name="adj4" fmla="val -88933"/>
            </a:avLst>
          </a:prstGeom>
          <a:noFill/>
          <a:ln w="28575"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rcRect l="700" t="5837" r="970" b="4526"/>
          <a:stretch>
            <a:fillRect/>
          </a:stretch>
        </p:blipFill>
        <p:spPr>
          <a:xfrm>
            <a:off x="3261360" y="4501515"/>
            <a:ext cx="8139430" cy="2583815"/>
          </a:xfrm>
          <a:prstGeom prst="roundRect">
            <a:avLst/>
          </a:prstGeom>
        </p:spPr>
      </p:pic>
    </p:spTree>
    <p:custDataLst>
      <p:tags r:id="rId7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4" grpId="0" bldLvl="0" animBg="1"/>
      <p:bldP spid="7" grpId="0" bldLvl="0" animBg="1"/>
      <p:bldP spid="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文本框 173"/>
          <p:cNvSpPr txBox="1"/>
          <p:nvPr/>
        </p:nvSpPr>
        <p:spPr>
          <a:xfrm>
            <a:off x="673628" y="203956"/>
            <a:ext cx="5276850" cy="499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indent="0" fontAlgn="auto">
              <a:lnSpc>
                <a:spcPct val="100000"/>
              </a:lnSpc>
              <a:spcBef>
                <a:spcPct val="0"/>
              </a:spcBef>
              <a:spcAft>
                <a:spcPts val="800"/>
              </a:spcAft>
              <a:buSzTx/>
              <a:buNone/>
            </a:pPr>
            <a:r>
              <a:rPr lang="zh-CN" sz="2645" b="1" spc="20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楷体" panose="02010609060101010101" charset="-122"/>
                <a:ea typeface="楷体" panose="02010609060101010101" charset="-122"/>
                <a:cs typeface="微软雅黑" panose="020B0503020204020204" pitchFamily="34" charset="-122"/>
                <a:sym typeface="+mn-ea"/>
              </a:rPr>
              <a:t>文明成就</a:t>
            </a:r>
            <a:r>
              <a:rPr lang="en-US" altLang="zh-CN" sz="2645" b="1" spc="20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楷体" panose="02010609060101010101" charset="-122"/>
                <a:ea typeface="楷体" panose="02010609060101010101" charset="-122"/>
                <a:cs typeface="微软雅黑" panose="020B0503020204020204" pitchFamily="34" charset="-122"/>
                <a:sym typeface="+mn-ea"/>
              </a:rPr>
              <a:t>——</a:t>
            </a:r>
            <a:r>
              <a:rPr lang="zh-CN" altLang="en-US" sz="2645" b="1" spc="20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楷体" panose="02010609060101010101" charset="-122"/>
                <a:ea typeface="楷体" panose="02010609060101010101" charset="-122"/>
                <a:cs typeface="微软雅黑" panose="020B0503020204020204" pitchFamily="34" charset="-122"/>
                <a:sym typeface="+mn-ea"/>
              </a:rPr>
              <a:t>《汉谟拉比法典》</a:t>
            </a:r>
            <a:endParaRPr lang="zh-CN" altLang="en-US" sz="2645" b="1" spc="20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楷体" panose="02010609060101010101" charset="-122"/>
              <a:ea typeface="楷体" panose="02010609060101010101" charset="-122"/>
              <a:cs typeface="微软雅黑" panose="020B0503020204020204" pitchFamily="34" charset="-122"/>
              <a:sym typeface="+mn-ea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ackgroundRemoval t="6315" b="100000" l="0" r="100000">
                        <a14:foregroundMark x1="43850" y1="12008" x2="61854" y2="11387"/>
                        <a14:foregroundMark x1="61854" y1="11387" x2="70766" y2="19876"/>
                        <a14:foregroundMark x1="70766" y1="19876" x2="57576" y2="26501"/>
                        <a14:foregroundMark x1="57576" y1="26501" x2="47950" y2="35197"/>
                        <a14:foregroundMark x1="47950" y1="35197" x2="56506" y2="44099"/>
                        <a14:foregroundMark x1="56506" y1="44099" x2="54011" y2="44306"/>
                        <a14:foregroundMark x1="50980" y1="6315" x2="50980" y2="631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97790" y="702945"/>
            <a:ext cx="1992630" cy="4710430"/>
          </a:xfrm>
          <a:prstGeom prst="rect">
            <a:avLst/>
          </a:prstGeom>
          <a:effectLst>
            <a:reflection blurRad="6350" stA="50000" endA="300" endPos="55500" dist="50800" dir="5400000" sy="-100000" algn="bl" rotWithShape="0"/>
          </a:effectLst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6560" y="819150"/>
            <a:ext cx="9589135" cy="556323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8192135" y="1076325"/>
            <a:ext cx="1845945" cy="2030095"/>
          </a:xfrm>
          <a:prstGeom prst="rect">
            <a:avLst/>
          </a:prstGeom>
          <a:solidFill>
            <a:srgbClr val="D5EAFF"/>
          </a:solidFill>
        </p:spPr>
        <p:txBody>
          <a:bodyPr wrap="square" rtlCol="0">
            <a:spAutoFit/>
          </a:bodyPr>
          <a:p>
            <a:endParaRPr lang="zh-CN" altLang="en-US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endParaRPr lang="zh-CN" altLang="en-US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endParaRPr lang="zh-CN" altLang="en-US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endParaRPr lang="zh-CN" altLang="en-US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endParaRPr lang="zh-CN" altLang="en-US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endParaRPr lang="zh-CN" altLang="en-US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192135" y="3059430"/>
            <a:ext cx="1845945" cy="3322955"/>
          </a:xfrm>
          <a:prstGeom prst="rect">
            <a:avLst/>
          </a:prstGeom>
          <a:solidFill>
            <a:srgbClr val="D6E8FF"/>
          </a:solidFill>
        </p:spPr>
        <p:txBody>
          <a:bodyPr wrap="square" rtlCol="0">
            <a:spAutoFit/>
          </a:bodyPr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0038080" y="1076325"/>
            <a:ext cx="1122680" cy="5262245"/>
          </a:xfrm>
          <a:prstGeom prst="rect">
            <a:avLst/>
          </a:prstGeom>
          <a:solidFill>
            <a:srgbClr val="D4E8FF"/>
          </a:solidFill>
        </p:spPr>
        <p:txBody>
          <a:bodyPr wrap="square" rtlCol="0">
            <a:spAutoFit/>
          </a:bodyPr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4" grpId="0" bldLvl="0" animBg="1"/>
      <p:bldP spid="5" grpId="0" bldLvl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/>
          <p:cNvSpPr/>
          <p:nvPr/>
        </p:nvSpPr>
        <p:spPr>
          <a:xfrm>
            <a:off x="2894321" y="5014305"/>
            <a:ext cx="8636755" cy="1811126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0"/>
          </a:p>
        </p:txBody>
      </p:sp>
      <p:sp>
        <p:nvSpPr>
          <p:cNvPr id="174" name="文本框 173"/>
          <p:cNvSpPr txBox="1"/>
          <p:nvPr/>
        </p:nvSpPr>
        <p:spPr>
          <a:xfrm>
            <a:off x="657118" y="442081"/>
            <a:ext cx="5276850" cy="499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indent="0" fontAlgn="auto">
              <a:lnSpc>
                <a:spcPct val="100000"/>
              </a:lnSpc>
              <a:spcBef>
                <a:spcPct val="0"/>
              </a:spcBef>
              <a:spcAft>
                <a:spcPts val="800"/>
              </a:spcAft>
              <a:buSzTx/>
              <a:buNone/>
            </a:pPr>
            <a:r>
              <a:rPr lang="zh-CN" sz="2645" b="1" spc="20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楷体" panose="02010609060101010101" charset="-122"/>
                <a:ea typeface="楷体" panose="02010609060101010101" charset="-122"/>
                <a:cs typeface="微软雅黑" panose="020B0503020204020204" pitchFamily="34" charset="-122"/>
                <a:sym typeface="+mn-ea"/>
              </a:rPr>
              <a:t>文明成就</a:t>
            </a:r>
            <a:r>
              <a:rPr lang="en-US" altLang="zh-CN" sz="2645" b="1" spc="20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楷体" panose="02010609060101010101" charset="-122"/>
                <a:ea typeface="楷体" panose="02010609060101010101" charset="-122"/>
                <a:cs typeface="微软雅黑" panose="020B0503020204020204" pitchFamily="34" charset="-122"/>
                <a:sym typeface="+mn-ea"/>
              </a:rPr>
              <a:t>——</a:t>
            </a:r>
            <a:r>
              <a:rPr lang="zh-CN" altLang="en-US" sz="2645" b="1" spc="20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楷体" panose="02010609060101010101" charset="-122"/>
                <a:ea typeface="楷体" panose="02010609060101010101" charset="-122"/>
                <a:cs typeface="微软雅黑" panose="020B0503020204020204" pitchFamily="34" charset="-122"/>
                <a:sym typeface="+mn-ea"/>
              </a:rPr>
              <a:t>《汉谟拉比法典》</a:t>
            </a:r>
            <a:endParaRPr lang="zh-CN" altLang="en-US" sz="2645" b="1" spc="20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楷体" panose="02010609060101010101" charset="-122"/>
              <a:ea typeface="楷体" panose="02010609060101010101" charset="-122"/>
              <a:cs typeface="微软雅黑" panose="020B0503020204020204" pitchFamily="34" charset="-122"/>
              <a:sym typeface="+mn-ea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ackgroundRemoval t="6315" b="100000" l="0" r="100000">
                        <a14:foregroundMark x1="43850" y1="12008" x2="61854" y2="11387"/>
                        <a14:foregroundMark x1="61854" y1="11387" x2="70766" y2="19876"/>
                        <a14:foregroundMark x1="70766" y1="19876" x2="57576" y2="26501"/>
                        <a14:foregroundMark x1="57576" y1="26501" x2="47950" y2="35197"/>
                        <a14:foregroundMark x1="47950" y1="35197" x2="56506" y2="44099"/>
                        <a14:foregroundMark x1="56506" y1="44099" x2="54011" y2="44306"/>
                        <a14:foregroundMark x1="50980" y1="6315" x2="50980" y2="631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703128"/>
            <a:ext cx="2926127" cy="4710248"/>
          </a:xfrm>
          <a:prstGeom prst="rect">
            <a:avLst/>
          </a:prstGeom>
          <a:effectLst>
            <a:reflection blurRad="6350" stA="50000" endA="300" endPos="55500" dist="50800" dir="5400000" sy="-100000" algn="bl" rotWithShape="0"/>
          </a:effectLst>
        </p:spPr>
      </p:pic>
      <p:sp>
        <p:nvSpPr>
          <p:cNvPr id="6" name="文本框 5"/>
          <p:cNvSpPr txBox="1"/>
          <p:nvPr/>
        </p:nvSpPr>
        <p:spPr>
          <a:xfrm>
            <a:off x="4154548" y="2933130"/>
            <a:ext cx="6315537" cy="11372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buClrTx/>
              <a:buSzTx/>
              <a:buFontTx/>
            </a:pPr>
            <a:r>
              <a:rPr lang="zh-CN" altLang="en-US" sz="227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②</a:t>
            </a:r>
            <a:r>
              <a:rPr lang="zh-CN" altLang="en-US" sz="227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社会等级严格</a:t>
            </a:r>
            <a:r>
              <a:rPr lang="zh-CN" altLang="en-US" sz="227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：拥有公民权的自由民、无公民权的自由民和奴隶。</a:t>
            </a:r>
            <a:endParaRPr lang="zh-CN" altLang="en-US" sz="227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华文楷体" panose="02010600040101010101" pitchFamily="2" charset="-122"/>
              <a:ea typeface="华文楷体" panose="02010600040101010101" pitchFamily="2" charset="-122"/>
              <a:sym typeface="+mn-ea"/>
            </a:endParaRPr>
          </a:p>
          <a:p>
            <a:pPr algn="l">
              <a:buClrTx/>
              <a:buSzTx/>
              <a:buFontTx/>
            </a:pPr>
            <a:endParaRPr lang="zh-CN" altLang="en-US" sz="227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华文楷体" panose="02010600040101010101" pitchFamily="2" charset="-122"/>
              <a:ea typeface="华文楷体" panose="02010600040101010101" pitchFamily="2" charset="-122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031146" y="5178734"/>
            <a:ext cx="8597148" cy="14865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l" fontAlgn="auto">
              <a:buClrTx/>
              <a:buSzTx/>
              <a:buFontTx/>
            </a:pPr>
            <a:r>
              <a:rPr lang="zh-CN" altLang="en-US" sz="227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第</a:t>
            </a:r>
            <a:r>
              <a:rPr lang="en-US" altLang="zh-CN" sz="227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196</a:t>
            </a:r>
            <a:r>
              <a:rPr lang="zh-CN" altLang="en-US" sz="227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条　倘</a:t>
            </a:r>
            <a:r>
              <a:rPr lang="zh-CN" altLang="en-US" sz="227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自由民</a:t>
            </a:r>
            <a:r>
              <a:rPr lang="zh-CN" altLang="en-US" sz="227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损毁任何</a:t>
            </a:r>
            <a:r>
              <a:rPr lang="zh-CN" altLang="en-US" sz="227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自由民</a:t>
            </a:r>
            <a:r>
              <a:rPr lang="zh-CN" altLang="en-US" sz="227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之子之</a:t>
            </a:r>
            <a:r>
              <a:rPr lang="zh-CN" altLang="en-US" sz="227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眼</a:t>
            </a:r>
            <a:r>
              <a:rPr lang="zh-CN" altLang="en-US" sz="227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,则应毁其</a:t>
            </a:r>
            <a:r>
              <a:rPr lang="zh-CN" altLang="en-US" sz="227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眼</a:t>
            </a:r>
            <a:r>
              <a:rPr lang="zh-CN" altLang="en-US" sz="227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.</a:t>
            </a:r>
            <a:br>
              <a:rPr lang="zh-CN" altLang="en-US" sz="227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</a:br>
            <a:r>
              <a:rPr lang="zh-CN" altLang="en-US" sz="227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第</a:t>
            </a:r>
            <a:r>
              <a:rPr lang="en-US" altLang="zh-CN" sz="227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200</a:t>
            </a:r>
            <a:r>
              <a:rPr lang="zh-CN" altLang="en-US" sz="227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条　倘</a:t>
            </a:r>
            <a:r>
              <a:rPr lang="zh-CN" altLang="en-US" sz="227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自由民</a:t>
            </a:r>
            <a:r>
              <a:rPr lang="zh-CN" altLang="en-US" sz="227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击落与之同等之</a:t>
            </a:r>
            <a:r>
              <a:rPr lang="zh-CN" altLang="en-US" sz="227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自由民</a:t>
            </a:r>
            <a:r>
              <a:rPr lang="zh-CN" altLang="en-US" sz="227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之</a:t>
            </a:r>
            <a:r>
              <a:rPr lang="zh-CN" altLang="en-US" sz="227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齿,</a:t>
            </a:r>
            <a:r>
              <a:rPr lang="zh-CN" altLang="en-US" sz="227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则应击落其</a:t>
            </a:r>
            <a:r>
              <a:rPr lang="zh-CN" altLang="en-US" sz="227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齿</a:t>
            </a:r>
            <a:r>
              <a:rPr lang="zh-CN" altLang="en-US" sz="227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.</a:t>
            </a:r>
            <a:endParaRPr lang="zh-CN" altLang="en-US" sz="227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 lvl="0" algn="l" fontAlgn="auto">
              <a:buClrTx/>
              <a:buSzTx/>
              <a:buFontTx/>
            </a:pPr>
            <a:r>
              <a:rPr lang="zh-CN" altLang="en-US" sz="227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第</a:t>
            </a:r>
            <a:r>
              <a:rPr lang="en-US" altLang="zh-CN" sz="227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201</a:t>
            </a:r>
            <a:r>
              <a:rPr lang="zh-CN" altLang="en-US" sz="227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条　倘</a:t>
            </a:r>
            <a:r>
              <a:rPr lang="zh-CN" altLang="en-US" sz="227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自由民</a:t>
            </a:r>
            <a:r>
              <a:rPr lang="zh-CN" altLang="en-US" sz="227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击落</a:t>
            </a:r>
            <a:r>
              <a:rPr lang="zh-CN" altLang="en-US" sz="227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穆什钦努</a:t>
            </a:r>
            <a:r>
              <a:rPr lang="zh-CN" altLang="en-US" sz="227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（</a:t>
            </a:r>
            <a:r>
              <a:rPr lang="zh-CN" altLang="en-US" sz="227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没有公民权的自由民）</a:t>
            </a:r>
            <a:r>
              <a:rPr lang="zh-CN" altLang="en-US" sz="227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之</a:t>
            </a:r>
            <a:r>
              <a:rPr lang="zh-CN" altLang="en-US" sz="227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齿</a:t>
            </a:r>
            <a:r>
              <a:rPr lang="zh-CN" altLang="en-US" sz="227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,则应赔偿银三分之一</a:t>
            </a:r>
            <a:r>
              <a:rPr lang="zh-CN" altLang="en-US" sz="227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名那</a:t>
            </a:r>
            <a:r>
              <a:rPr lang="zh-CN" altLang="en-US" sz="227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.</a:t>
            </a:r>
            <a:endParaRPr lang="zh-CN" altLang="en-US" sz="227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154548" y="2148789"/>
            <a:ext cx="6649197" cy="7886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27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①</a:t>
            </a:r>
            <a:r>
              <a:rPr lang="zh-CN" altLang="en-US" sz="227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保留</a:t>
            </a:r>
            <a:r>
              <a:rPr lang="zh-CN" altLang="en-US" sz="227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原始观念</a:t>
            </a:r>
            <a:r>
              <a:rPr lang="zh-CN" altLang="en-US" sz="227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：原始社会的同态复仇法。</a:t>
            </a:r>
            <a:endParaRPr lang="zh-CN" altLang="en-US" sz="227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endParaRPr lang="zh-CN" altLang="en-US" sz="227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华文楷体" panose="02010600040101010101" pitchFamily="2" charset="-122"/>
              <a:ea typeface="华文楷体" panose="02010600040101010101" pitchFamily="2" charset="-122"/>
              <a:sym typeface="+mn-ea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2918326" y="935370"/>
            <a:ext cx="7801" cy="5872057"/>
          </a:xfrm>
          <a:prstGeom prst="line">
            <a:avLst/>
          </a:prstGeom>
          <a:ln w="412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五边形 11"/>
          <p:cNvSpPr/>
          <p:nvPr/>
        </p:nvSpPr>
        <p:spPr>
          <a:xfrm>
            <a:off x="2903923" y="1408855"/>
            <a:ext cx="277850" cy="211238"/>
          </a:xfrm>
          <a:prstGeom prst="homePlat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0"/>
          </a:p>
        </p:txBody>
      </p:sp>
      <p:sp>
        <p:nvSpPr>
          <p:cNvPr id="13" name="五边形 12"/>
          <p:cNvSpPr/>
          <p:nvPr/>
        </p:nvSpPr>
        <p:spPr>
          <a:xfrm>
            <a:off x="2906924" y="2258008"/>
            <a:ext cx="277850" cy="211238"/>
          </a:xfrm>
          <a:prstGeom prst="homePlat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0"/>
          </a:p>
        </p:txBody>
      </p:sp>
      <p:sp>
        <p:nvSpPr>
          <p:cNvPr id="15" name="文本框 14"/>
          <p:cNvSpPr txBox="1"/>
          <p:nvPr/>
        </p:nvSpPr>
        <p:spPr>
          <a:xfrm>
            <a:off x="3184774" y="1296635"/>
            <a:ext cx="1047750" cy="44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27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制定者</a:t>
            </a:r>
            <a:endParaRPr lang="zh-CN" altLang="en-US" sz="227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华文楷体" panose="02010600040101010101" pitchFamily="2" charset="-122"/>
              <a:ea typeface="华文楷体" panose="02010600040101010101" pitchFamily="2" charset="-122"/>
              <a:sym typeface="+mn-ea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3271189" y="2166792"/>
            <a:ext cx="759460" cy="44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zh-CN" altLang="en-US" sz="227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内容</a:t>
            </a:r>
            <a:endParaRPr lang="zh-CN" altLang="en-US" sz="227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华文楷体" panose="02010600040101010101" pitchFamily="2" charset="-122"/>
              <a:ea typeface="华文楷体" panose="02010600040101010101" pitchFamily="2" charset="-122"/>
              <a:sym typeface="+mn-ea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4432398" y="1297235"/>
            <a:ext cx="1341120" cy="44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270" b="1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汉谟拉比</a:t>
            </a:r>
            <a:endParaRPr lang="zh-CN" altLang="en-US" sz="2270" b="1">
              <a:solidFill>
                <a:srgbClr val="FF0000"/>
              </a:solidFill>
              <a:latin typeface="楷体" panose="02010609060101010101" charset="-122"/>
              <a:ea typeface="楷体" panose="02010609060101010101" charset="-122"/>
              <a:sym typeface="+mn-ea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8767434" y="4796963"/>
            <a:ext cx="2343150" cy="381635"/>
          </a:xfrm>
          <a:prstGeom prst="rect">
            <a:avLst/>
          </a:prstGeom>
          <a:solidFill>
            <a:srgbClr val="C00000"/>
          </a:solidFill>
          <a:effectLst>
            <a:reflection blurRad="6350" stA="50000" endA="300" endPos="55000" dir="5400000" sy="-100000" algn="bl" rotWithShape="0"/>
          </a:effectLst>
        </p:spPr>
        <p:txBody>
          <a:bodyPr wrap="none" rtlCol="0">
            <a:spAutoFit/>
          </a:bodyPr>
          <a:lstStyle/>
          <a:p>
            <a:r>
              <a:rPr lang="zh-CN" altLang="en-US" sz="1890" b="1">
                <a:solidFill>
                  <a:schemeClr val="bg1"/>
                </a:solidFill>
              </a:rPr>
              <a:t>以眼还眼，以牙还牙</a:t>
            </a:r>
            <a:endParaRPr lang="zh-CN" altLang="en-US" sz="1890" b="1">
              <a:solidFill>
                <a:schemeClr val="bg1"/>
              </a:solidFill>
            </a:endParaRPr>
          </a:p>
        </p:txBody>
      </p:sp>
      <p:grpSp>
        <p:nvGrpSpPr>
          <p:cNvPr id="26" name="组合 25"/>
          <p:cNvGrpSpPr/>
          <p:nvPr/>
        </p:nvGrpSpPr>
        <p:grpSpPr>
          <a:xfrm>
            <a:off x="0" y="5499192"/>
            <a:ext cx="2776700" cy="1344242"/>
            <a:chOff x="0" y="8564"/>
            <a:chExt cx="4627" cy="2240"/>
          </a:xfrm>
        </p:grpSpPr>
        <p:pic>
          <p:nvPicPr>
            <p:cNvPr id="35" name="图片 34" descr="C:/Users/MR.TAN/AppData/Local/Temp/kaimatting/20200427183007/output_aiMatting_20200427183020.pngoutput_aiMatting_2020042718302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44" y="8664"/>
              <a:ext cx="969" cy="2136"/>
            </a:xfrm>
            <a:prstGeom prst="rect">
              <a:avLst/>
            </a:prstGeom>
          </p:spPr>
        </p:pic>
        <p:pic>
          <p:nvPicPr>
            <p:cNvPr id="36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4839" b="100000" l="8969" r="96413">
                          <a14:foregroundMark x1="17040" y1="76613" x2="88789" y2="77016"/>
                          <a14:foregroundMark x1="11211" y1="91129" x2="94170" y2="91532"/>
                          <a14:foregroundMark x1="91031" y1="78226" x2="90583" y2="88306"/>
                          <a14:foregroundMark x1="18386" y1="83871" x2="85650" y2="84677"/>
                          <a14:foregroundMark x1="11659" y1="93145" x2="11659" y2="99597"/>
                          <a14:foregroundMark x1="75785" y1="95968" x2="94170" y2="96774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 bwMode="auto">
            <a:xfrm>
              <a:off x="2807" y="8564"/>
              <a:ext cx="1821" cy="21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4" name="图片 33" descr="C:/Users/MR.TAN/AppData/Local/Temp/kaimatting/20200427182733/output_aiMatting_20200427182802.pngoutput_aiMatting_2020042718280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0" y="8664"/>
              <a:ext cx="1141" cy="2141"/>
            </a:xfrm>
            <a:prstGeom prst="rect">
              <a:avLst/>
            </a:prstGeom>
          </p:spPr>
        </p:pic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19" grpId="0"/>
      <p:bldP spid="22" grpId="0" bldLvl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/>
          <p:cNvSpPr/>
          <p:nvPr/>
        </p:nvSpPr>
        <p:spPr>
          <a:xfrm>
            <a:off x="2894321" y="4956094"/>
            <a:ext cx="8636755" cy="1869337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0"/>
          </a:p>
        </p:txBody>
      </p:sp>
      <p:sp>
        <p:nvSpPr>
          <p:cNvPr id="174" name="文本框 173"/>
          <p:cNvSpPr txBox="1"/>
          <p:nvPr/>
        </p:nvSpPr>
        <p:spPr>
          <a:xfrm>
            <a:off x="657118" y="442081"/>
            <a:ext cx="5276850" cy="499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indent="0" fontAlgn="auto">
              <a:lnSpc>
                <a:spcPct val="100000"/>
              </a:lnSpc>
              <a:spcBef>
                <a:spcPct val="0"/>
              </a:spcBef>
              <a:spcAft>
                <a:spcPts val="800"/>
              </a:spcAft>
              <a:buSzTx/>
              <a:buNone/>
            </a:pPr>
            <a:r>
              <a:rPr lang="zh-CN" sz="2645" b="1" spc="20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楷体" panose="02010609060101010101" charset="-122"/>
                <a:ea typeface="楷体" panose="02010609060101010101" charset="-122"/>
                <a:cs typeface="微软雅黑" panose="020B0503020204020204" pitchFamily="34" charset="-122"/>
                <a:sym typeface="+mn-ea"/>
              </a:rPr>
              <a:t>文明成就</a:t>
            </a:r>
            <a:r>
              <a:rPr lang="en-US" altLang="zh-CN" sz="2645" b="1" spc="20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楷体" panose="02010609060101010101" charset="-122"/>
                <a:ea typeface="楷体" panose="02010609060101010101" charset="-122"/>
                <a:cs typeface="微软雅黑" panose="020B0503020204020204" pitchFamily="34" charset="-122"/>
                <a:sym typeface="+mn-ea"/>
              </a:rPr>
              <a:t>——</a:t>
            </a:r>
            <a:r>
              <a:rPr lang="zh-CN" altLang="en-US" sz="2645" b="1" spc="20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楷体" panose="02010609060101010101" charset="-122"/>
                <a:ea typeface="楷体" panose="02010609060101010101" charset="-122"/>
                <a:cs typeface="微软雅黑" panose="020B0503020204020204" pitchFamily="34" charset="-122"/>
                <a:sym typeface="+mn-ea"/>
              </a:rPr>
              <a:t>《汉谟拉比法典》</a:t>
            </a:r>
            <a:endParaRPr lang="zh-CN" altLang="en-US" sz="2645" b="1" spc="20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楷体" panose="02010609060101010101" charset="-122"/>
              <a:ea typeface="楷体" panose="02010609060101010101" charset="-122"/>
              <a:cs typeface="微软雅黑" panose="020B0503020204020204" pitchFamily="34" charset="-122"/>
              <a:sym typeface="+mn-ea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ackgroundRemoval t="6315" b="100000" l="0" r="100000">
                        <a14:foregroundMark x1="43850" y1="12008" x2="61854" y2="11387"/>
                        <a14:foregroundMark x1="61854" y1="11387" x2="70766" y2="19876"/>
                        <a14:foregroundMark x1="70766" y1="19876" x2="57576" y2="26501"/>
                        <a14:foregroundMark x1="57576" y1="26501" x2="47950" y2="35197"/>
                        <a14:foregroundMark x1="47950" y1="35197" x2="56506" y2="44099"/>
                        <a14:foregroundMark x1="56506" y1="44099" x2="54011" y2="44306"/>
                        <a14:foregroundMark x1="50980" y1="6315" x2="50980" y2="631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31806" y="708529"/>
            <a:ext cx="2926127" cy="4710248"/>
          </a:xfrm>
          <a:prstGeom prst="rect">
            <a:avLst/>
          </a:prstGeom>
          <a:effectLst>
            <a:reflection blurRad="6350" stA="50000" endA="300" endPos="55500" dist="50800" dir="5400000" sy="-100000" algn="bl" rotWithShape="0"/>
          </a:effectLst>
        </p:spPr>
      </p:pic>
      <p:sp>
        <p:nvSpPr>
          <p:cNvPr id="6" name="文本框 5"/>
          <p:cNvSpPr txBox="1"/>
          <p:nvPr/>
        </p:nvSpPr>
        <p:spPr>
          <a:xfrm>
            <a:off x="4154548" y="2883921"/>
            <a:ext cx="6840032" cy="7886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buClrTx/>
              <a:buSzTx/>
              <a:buFontTx/>
            </a:pPr>
            <a:r>
              <a:rPr lang="zh-CN" altLang="en-US" sz="227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②</a:t>
            </a:r>
            <a:r>
              <a:rPr lang="zh-CN" altLang="en-US" sz="227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社会等级严格</a:t>
            </a:r>
            <a:r>
              <a:rPr lang="zh-CN" altLang="en-US" sz="227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：拥有公民权的自由民、无公民权的自由民和奴隶。</a:t>
            </a:r>
            <a:endParaRPr lang="zh-CN" altLang="en-US" sz="227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华文楷体" panose="02010600040101010101" pitchFamily="2" charset="-122"/>
              <a:ea typeface="华文楷体" panose="02010600040101010101" pitchFamily="2" charset="-122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154548" y="2319819"/>
            <a:ext cx="6649197" cy="4400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27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①</a:t>
            </a:r>
            <a:r>
              <a:rPr lang="zh-CN" altLang="en-US" sz="227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保留</a:t>
            </a:r>
            <a:r>
              <a:rPr lang="zh-CN" altLang="en-US" sz="227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原始观念</a:t>
            </a:r>
            <a:r>
              <a:rPr lang="zh-CN" altLang="en-US" sz="227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：原始社会的同态复仇法。</a:t>
            </a:r>
            <a:endParaRPr lang="zh-CN" altLang="en-US" sz="227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华文楷体" panose="02010600040101010101" pitchFamily="2" charset="-122"/>
              <a:ea typeface="华文楷体" panose="02010600040101010101" pitchFamily="2" charset="-122"/>
              <a:sym typeface="+mn-ea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2918326" y="935370"/>
            <a:ext cx="7801" cy="5872057"/>
          </a:xfrm>
          <a:prstGeom prst="line">
            <a:avLst/>
          </a:prstGeom>
          <a:ln w="412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五边形 11"/>
          <p:cNvSpPr/>
          <p:nvPr/>
        </p:nvSpPr>
        <p:spPr>
          <a:xfrm>
            <a:off x="2903923" y="1489870"/>
            <a:ext cx="277850" cy="211238"/>
          </a:xfrm>
          <a:prstGeom prst="homePlat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0"/>
          </a:p>
        </p:txBody>
      </p:sp>
      <p:sp>
        <p:nvSpPr>
          <p:cNvPr id="15" name="文本框 14"/>
          <p:cNvSpPr txBox="1"/>
          <p:nvPr/>
        </p:nvSpPr>
        <p:spPr>
          <a:xfrm>
            <a:off x="3184774" y="1377650"/>
            <a:ext cx="1047750" cy="44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27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制定者</a:t>
            </a:r>
            <a:endParaRPr lang="zh-CN" altLang="en-US" sz="227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华文楷体" panose="02010600040101010101" pitchFamily="2" charset="-122"/>
              <a:ea typeface="华文楷体" panose="02010600040101010101" pitchFamily="2" charset="-122"/>
              <a:sym typeface="+mn-ea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3271189" y="2319819"/>
            <a:ext cx="759460" cy="44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zh-CN" altLang="en-US" sz="227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内容</a:t>
            </a:r>
            <a:endParaRPr lang="zh-CN" altLang="en-US" sz="227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华文楷体" panose="02010600040101010101" pitchFamily="2" charset="-122"/>
              <a:ea typeface="华文楷体" panose="02010600040101010101" pitchFamily="2" charset="-122"/>
              <a:sym typeface="+mn-ea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4432398" y="1378250"/>
            <a:ext cx="1341120" cy="44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270" b="1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汉谟拉比</a:t>
            </a:r>
            <a:endParaRPr lang="zh-CN" altLang="en-US" sz="2270" b="1">
              <a:solidFill>
                <a:srgbClr val="FF0000"/>
              </a:solidFill>
              <a:latin typeface="楷体" panose="02010609060101010101" charset="-122"/>
              <a:ea typeface="楷体" panose="02010609060101010101" charset="-122"/>
              <a:sym typeface="+mn-ea"/>
            </a:endParaRPr>
          </a:p>
        </p:txBody>
      </p:sp>
      <p:sp>
        <p:nvSpPr>
          <p:cNvPr id="20" name="五边形 19"/>
          <p:cNvSpPr/>
          <p:nvPr/>
        </p:nvSpPr>
        <p:spPr>
          <a:xfrm>
            <a:off x="2918926" y="2432040"/>
            <a:ext cx="277850" cy="211238"/>
          </a:xfrm>
          <a:prstGeom prst="homePlat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0"/>
          </a:p>
        </p:txBody>
      </p:sp>
      <p:sp>
        <p:nvSpPr>
          <p:cNvPr id="9" name="文本框 8"/>
          <p:cNvSpPr txBox="1"/>
          <p:nvPr/>
        </p:nvSpPr>
        <p:spPr>
          <a:xfrm>
            <a:off x="2993939" y="5009504"/>
            <a:ext cx="8436919" cy="18351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l" fontAlgn="auto">
              <a:lnSpc>
                <a:spcPct val="100000"/>
              </a:lnSpc>
              <a:buClrTx/>
              <a:buSzTx/>
              <a:buFontTx/>
              <a:buNone/>
            </a:pPr>
            <a:r>
              <a:rPr lang="zh-CN" altLang="en-US" sz="227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第</a:t>
            </a:r>
            <a:r>
              <a:rPr lang="en-US" altLang="zh-CN" sz="227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117</a:t>
            </a:r>
            <a:r>
              <a:rPr lang="zh-CN" altLang="en-US" sz="227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条　倘自由民因负有</a:t>
            </a:r>
            <a:r>
              <a:rPr lang="zh-CN" altLang="en-US" sz="227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债务</a:t>
            </a:r>
            <a:r>
              <a:rPr lang="zh-CN" altLang="en-US" sz="227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,将</a:t>
            </a:r>
            <a:r>
              <a:rPr lang="zh-CN" altLang="en-US" sz="227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其妻.其子或其女出卖</a:t>
            </a:r>
            <a:r>
              <a:rPr lang="zh-CN" altLang="en-US" sz="227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,或交出以为</a:t>
            </a:r>
            <a:r>
              <a:rPr lang="zh-CN" altLang="en-US" sz="227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债权</a:t>
            </a:r>
            <a:r>
              <a:rPr lang="zh-CN" altLang="en-US" sz="227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,则他们在其买者或债权者之家服役应为三年;至第四年应恢复其自由.</a:t>
            </a:r>
            <a:endParaRPr lang="zh-CN" altLang="en-US" sz="2270"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pPr lvl="0" algn="l" fontAlgn="auto">
              <a:lnSpc>
                <a:spcPct val="100000"/>
              </a:lnSpc>
              <a:buClrTx/>
              <a:buSzTx/>
              <a:buFontTx/>
              <a:buNone/>
            </a:pPr>
            <a:r>
              <a:rPr lang="zh-CN" altLang="en-US" sz="227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第</a:t>
            </a:r>
            <a:r>
              <a:rPr lang="en-US" altLang="zh-CN" sz="227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282</a:t>
            </a:r>
            <a:r>
              <a:rPr lang="zh-CN" altLang="en-US" sz="227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条　倘</a:t>
            </a:r>
            <a:r>
              <a:rPr lang="zh-CN" altLang="en-US" sz="227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奴隶</a:t>
            </a:r>
            <a:r>
              <a:rPr lang="zh-CN" altLang="en-US" sz="227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告其主人云:"你非吾之主人",则此主人应</a:t>
            </a:r>
            <a:r>
              <a:rPr lang="zh-CN" altLang="en-US" sz="227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证实</a:t>
            </a:r>
            <a:r>
              <a:rPr lang="zh-CN" altLang="en-US" sz="227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其为自己的奴隶,而后其主人得</a:t>
            </a:r>
            <a:r>
              <a:rPr lang="zh-CN" altLang="en-US" sz="227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割其耳</a:t>
            </a:r>
            <a:r>
              <a:rPr lang="zh-CN" altLang="en-US" sz="227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.</a:t>
            </a:r>
            <a:endParaRPr lang="zh-CN" altLang="en-US" sz="2270"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154548" y="3757678"/>
            <a:ext cx="5372100" cy="44005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 fontAlgn="auto">
              <a:lnSpc>
                <a:spcPct val="100000"/>
              </a:lnSpc>
              <a:buClrTx/>
              <a:buSzTx/>
              <a:buFontTx/>
            </a:pPr>
            <a:r>
              <a:rPr lang="zh-CN" altLang="en-US" sz="227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③</a:t>
            </a:r>
            <a:r>
              <a:rPr lang="zh-CN" altLang="en-US" sz="227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奴隶制</a:t>
            </a:r>
            <a:r>
              <a:rPr lang="zh-CN" altLang="en-US" sz="227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发达（</a:t>
            </a:r>
            <a:r>
              <a:rPr lang="zh-CN" altLang="en-US" sz="227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家庭奴隶制</a:t>
            </a:r>
            <a:r>
              <a:rPr lang="zh-CN" altLang="en-US" sz="227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为一大特征）</a:t>
            </a:r>
            <a:endParaRPr lang="zh-CN" altLang="en-US" sz="227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grpSp>
        <p:nvGrpSpPr>
          <p:cNvPr id="26" name="组合 25"/>
          <p:cNvGrpSpPr/>
          <p:nvPr/>
        </p:nvGrpSpPr>
        <p:grpSpPr>
          <a:xfrm>
            <a:off x="0" y="5499192"/>
            <a:ext cx="2776700" cy="1344242"/>
            <a:chOff x="0" y="8564"/>
            <a:chExt cx="4627" cy="2240"/>
          </a:xfrm>
        </p:grpSpPr>
        <p:pic>
          <p:nvPicPr>
            <p:cNvPr id="35" name="图片 34" descr="C:/Users/MR.TAN/AppData/Local/Temp/kaimatting/20200427183007/output_aiMatting_20200427183020.pngoutput_aiMatting_2020042718302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44" y="8664"/>
              <a:ext cx="969" cy="2136"/>
            </a:xfrm>
            <a:prstGeom prst="rect">
              <a:avLst/>
            </a:prstGeom>
          </p:spPr>
        </p:pic>
        <p:pic>
          <p:nvPicPr>
            <p:cNvPr id="36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4839" b="100000" l="8969" r="96413">
                          <a14:foregroundMark x1="17040" y1="76613" x2="88789" y2="77016"/>
                          <a14:foregroundMark x1="11211" y1="91129" x2="94170" y2="91532"/>
                          <a14:foregroundMark x1="91031" y1="78226" x2="90583" y2="88306"/>
                          <a14:foregroundMark x1="18386" y1="83871" x2="85650" y2="84677"/>
                          <a14:foregroundMark x1="11659" y1="93145" x2="11659" y2="99597"/>
                          <a14:foregroundMark x1="75785" y1="95968" x2="94170" y2="96774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 bwMode="auto">
            <a:xfrm>
              <a:off x="2807" y="8564"/>
              <a:ext cx="1821" cy="21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4" name="图片 33" descr="C:/Users/MR.TAN/AppData/Local/Temp/kaimatting/20200427182733/output_aiMatting_20200427182802.pngoutput_aiMatting_2020042718280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0" y="8664"/>
              <a:ext cx="1141" cy="2141"/>
            </a:xfrm>
            <a:prstGeom prst="rect">
              <a:avLst/>
            </a:prstGeom>
          </p:spPr>
        </p:pic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/>
          <p:cNvSpPr/>
          <p:nvPr/>
        </p:nvSpPr>
        <p:spPr>
          <a:xfrm>
            <a:off x="2894321" y="4774261"/>
            <a:ext cx="8636755" cy="2051169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0"/>
          </a:p>
        </p:txBody>
      </p:sp>
      <p:sp>
        <p:nvSpPr>
          <p:cNvPr id="174" name="文本框 173"/>
          <p:cNvSpPr txBox="1"/>
          <p:nvPr/>
        </p:nvSpPr>
        <p:spPr>
          <a:xfrm>
            <a:off x="657118" y="442081"/>
            <a:ext cx="5276850" cy="499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indent="0" fontAlgn="auto">
              <a:lnSpc>
                <a:spcPct val="100000"/>
              </a:lnSpc>
              <a:spcBef>
                <a:spcPct val="0"/>
              </a:spcBef>
              <a:spcAft>
                <a:spcPts val="800"/>
              </a:spcAft>
              <a:buSzTx/>
              <a:buNone/>
            </a:pPr>
            <a:r>
              <a:rPr lang="zh-CN" sz="2645" b="1" spc="20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楷体" panose="02010609060101010101" charset="-122"/>
                <a:ea typeface="楷体" panose="02010609060101010101" charset="-122"/>
                <a:cs typeface="微软雅黑" panose="020B0503020204020204" pitchFamily="34" charset="-122"/>
                <a:sym typeface="+mn-ea"/>
              </a:rPr>
              <a:t>文明成就</a:t>
            </a:r>
            <a:r>
              <a:rPr lang="en-US" altLang="zh-CN" sz="2645" b="1" spc="20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楷体" panose="02010609060101010101" charset="-122"/>
                <a:ea typeface="楷体" panose="02010609060101010101" charset="-122"/>
                <a:cs typeface="微软雅黑" panose="020B0503020204020204" pitchFamily="34" charset="-122"/>
                <a:sym typeface="+mn-ea"/>
              </a:rPr>
              <a:t>——</a:t>
            </a:r>
            <a:r>
              <a:rPr lang="zh-CN" altLang="en-US" sz="2645" b="1" spc="20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楷体" panose="02010609060101010101" charset="-122"/>
                <a:ea typeface="楷体" panose="02010609060101010101" charset="-122"/>
                <a:cs typeface="微软雅黑" panose="020B0503020204020204" pitchFamily="34" charset="-122"/>
                <a:sym typeface="+mn-ea"/>
              </a:rPr>
              <a:t>《汉谟拉比法典》</a:t>
            </a:r>
            <a:endParaRPr lang="zh-CN" altLang="en-US" sz="2645" b="1" spc="20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楷体" panose="02010609060101010101" charset="-122"/>
              <a:ea typeface="楷体" panose="02010609060101010101" charset="-122"/>
              <a:cs typeface="微软雅黑" panose="020B0503020204020204" pitchFamily="34" charset="-122"/>
              <a:sym typeface="+mn-ea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ackgroundRemoval t="6315" b="100000" l="0" r="100000">
                        <a14:foregroundMark x1="43850" y1="12008" x2="61854" y2="11387"/>
                        <a14:foregroundMark x1="61854" y1="11387" x2="70766" y2="19876"/>
                        <a14:foregroundMark x1="70766" y1="19876" x2="57576" y2="26501"/>
                        <a14:foregroundMark x1="57576" y1="26501" x2="47950" y2="35197"/>
                        <a14:foregroundMark x1="47950" y1="35197" x2="56506" y2="44099"/>
                        <a14:foregroundMark x1="56506" y1="44099" x2="54011" y2="44306"/>
                        <a14:foregroundMark x1="50980" y1="6315" x2="50980" y2="631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689326"/>
            <a:ext cx="2926127" cy="4710248"/>
          </a:xfrm>
          <a:prstGeom prst="rect">
            <a:avLst/>
          </a:prstGeom>
          <a:effectLst>
            <a:reflection blurRad="6350" stA="50000" endA="300" endPos="55500" dist="50800" dir="5400000" sy="-100000" algn="bl" rotWithShape="0"/>
          </a:effectLst>
        </p:spPr>
      </p:pic>
      <p:sp>
        <p:nvSpPr>
          <p:cNvPr id="6" name="文本框 5"/>
          <p:cNvSpPr txBox="1"/>
          <p:nvPr/>
        </p:nvSpPr>
        <p:spPr>
          <a:xfrm>
            <a:off x="4154548" y="2829911"/>
            <a:ext cx="6445761" cy="7886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buClrTx/>
              <a:buSzTx/>
              <a:buFontTx/>
            </a:pPr>
            <a:r>
              <a:rPr lang="zh-CN" altLang="en-US" sz="227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②</a:t>
            </a:r>
            <a:r>
              <a:rPr lang="zh-CN" altLang="en-US" sz="227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社会等级严格</a:t>
            </a:r>
            <a:r>
              <a:rPr lang="zh-CN" altLang="en-US" sz="227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：拥有公民权的自由民、无公民权的自由民和奴隶。</a:t>
            </a:r>
            <a:endParaRPr lang="zh-CN" altLang="en-US" sz="227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华文楷体" panose="02010600040101010101" pitchFamily="2" charset="-122"/>
              <a:ea typeface="华文楷体" panose="02010600040101010101" pitchFamily="2" charset="-122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154548" y="2220802"/>
            <a:ext cx="6649197" cy="4400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27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①</a:t>
            </a:r>
            <a:r>
              <a:rPr lang="zh-CN" altLang="en-US" sz="227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保留</a:t>
            </a:r>
            <a:r>
              <a:rPr lang="zh-CN" altLang="en-US" sz="227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原始观念</a:t>
            </a:r>
            <a:r>
              <a:rPr lang="zh-CN" altLang="en-US" sz="227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：原始社会的同态复仇法。</a:t>
            </a:r>
            <a:endParaRPr lang="zh-CN" altLang="en-US" sz="227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华文楷体" panose="02010600040101010101" pitchFamily="2" charset="-122"/>
              <a:ea typeface="华文楷体" panose="02010600040101010101" pitchFamily="2" charset="-122"/>
              <a:sym typeface="+mn-ea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2918326" y="935370"/>
            <a:ext cx="7801" cy="5872057"/>
          </a:xfrm>
          <a:prstGeom prst="line">
            <a:avLst/>
          </a:prstGeom>
          <a:ln w="412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五边形 11"/>
          <p:cNvSpPr/>
          <p:nvPr/>
        </p:nvSpPr>
        <p:spPr>
          <a:xfrm>
            <a:off x="2903923" y="1552881"/>
            <a:ext cx="277850" cy="211238"/>
          </a:xfrm>
          <a:prstGeom prst="homePlat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0"/>
          </a:p>
        </p:txBody>
      </p:sp>
      <p:sp>
        <p:nvSpPr>
          <p:cNvPr id="15" name="文本框 14"/>
          <p:cNvSpPr txBox="1"/>
          <p:nvPr/>
        </p:nvSpPr>
        <p:spPr>
          <a:xfrm>
            <a:off x="3184774" y="1440661"/>
            <a:ext cx="1047750" cy="44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27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制定者</a:t>
            </a:r>
            <a:endParaRPr lang="zh-CN" altLang="en-US" sz="227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华文楷体" panose="02010600040101010101" pitchFamily="2" charset="-122"/>
              <a:ea typeface="华文楷体" panose="02010600040101010101" pitchFamily="2" charset="-122"/>
              <a:sym typeface="+mn-ea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3271189" y="2220802"/>
            <a:ext cx="759460" cy="44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zh-CN" altLang="en-US" sz="227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内容</a:t>
            </a:r>
            <a:endParaRPr lang="zh-CN" altLang="en-US" sz="227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华文楷体" panose="02010600040101010101" pitchFamily="2" charset="-122"/>
              <a:ea typeface="华文楷体" panose="02010600040101010101" pitchFamily="2" charset="-122"/>
              <a:sym typeface="+mn-ea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4432398" y="1441261"/>
            <a:ext cx="1341120" cy="44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270" b="1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汉谟拉比</a:t>
            </a:r>
            <a:endParaRPr lang="zh-CN" altLang="en-US" sz="2270" b="1">
              <a:solidFill>
                <a:srgbClr val="FF0000"/>
              </a:solidFill>
              <a:latin typeface="楷体" panose="02010609060101010101" charset="-122"/>
              <a:ea typeface="楷体" panose="02010609060101010101" charset="-122"/>
              <a:sym typeface="+mn-ea"/>
            </a:endParaRPr>
          </a:p>
        </p:txBody>
      </p:sp>
      <p:sp>
        <p:nvSpPr>
          <p:cNvPr id="20" name="五边形 19"/>
          <p:cNvSpPr/>
          <p:nvPr/>
        </p:nvSpPr>
        <p:spPr>
          <a:xfrm>
            <a:off x="2918926" y="2333022"/>
            <a:ext cx="277850" cy="211238"/>
          </a:xfrm>
          <a:prstGeom prst="homePlat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0"/>
          </a:p>
        </p:txBody>
      </p:sp>
      <p:sp>
        <p:nvSpPr>
          <p:cNvPr id="2" name="文本框 1"/>
          <p:cNvSpPr txBox="1"/>
          <p:nvPr/>
        </p:nvSpPr>
        <p:spPr>
          <a:xfrm>
            <a:off x="4154548" y="3658660"/>
            <a:ext cx="5372100" cy="44005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 fontAlgn="auto">
              <a:lnSpc>
                <a:spcPct val="100000"/>
              </a:lnSpc>
              <a:buClrTx/>
              <a:buSzTx/>
              <a:buFontTx/>
            </a:pPr>
            <a:r>
              <a:rPr lang="zh-CN" altLang="en-US" sz="227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③</a:t>
            </a:r>
            <a:r>
              <a:rPr lang="zh-CN" altLang="en-US" sz="227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奴隶制</a:t>
            </a:r>
            <a:r>
              <a:rPr lang="zh-CN" altLang="en-US" sz="227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发达（</a:t>
            </a:r>
            <a:r>
              <a:rPr lang="zh-CN" altLang="en-US" sz="227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家庭奴隶制</a:t>
            </a:r>
            <a:r>
              <a:rPr lang="zh-CN" altLang="en-US" sz="227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为一大特征）</a:t>
            </a:r>
            <a:endParaRPr lang="zh-CN" altLang="en-US" sz="227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851714" y="4774261"/>
            <a:ext cx="8679363" cy="18942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l" fontAlgn="auto">
              <a:lnSpc>
                <a:spcPct val="100000"/>
              </a:lnSpc>
              <a:buClrTx/>
              <a:buSzTx/>
              <a:buFontTx/>
              <a:buNone/>
            </a:pPr>
            <a:r>
              <a:rPr lang="zh-CN" altLang="en-US" sz="227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第99条：倘自由民以银与自由民</a:t>
            </a:r>
            <a:r>
              <a:rPr lang="zh-CN" altLang="en-US" sz="227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合伙</a:t>
            </a:r>
            <a:r>
              <a:rPr lang="zh-CN" altLang="en-US" sz="227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，则彼等应在神前均分其利益。</a:t>
            </a:r>
            <a:endParaRPr lang="zh-CN" altLang="en-US" sz="2270"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pPr lvl="0" algn="l" fontAlgn="auto">
              <a:lnSpc>
                <a:spcPct val="100000"/>
              </a:lnSpc>
              <a:buClrTx/>
              <a:buSzTx/>
              <a:buFontTx/>
              <a:buNone/>
            </a:pPr>
            <a:r>
              <a:rPr lang="zh-CN" altLang="en-US" sz="227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第237条：倘自由民</a:t>
            </a:r>
            <a:r>
              <a:rPr lang="zh-CN" altLang="en-US" sz="227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雇佣</a:t>
            </a:r>
            <a:r>
              <a:rPr lang="zh-CN" altLang="en-US" sz="227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船工，并</a:t>
            </a:r>
            <a:r>
              <a:rPr lang="zh-CN" altLang="en-US" sz="227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租赁</a:t>
            </a:r>
            <a:r>
              <a:rPr lang="zh-CN" altLang="en-US" sz="227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船舶，船上装载谷物、羊毛、植物油、枣椰子或任何其他货物，而此船工不慎，致船沉没或船上之物毁损，则船工应</a:t>
            </a:r>
            <a:r>
              <a:rPr lang="zh-CN" altLang="en-US" sz="227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赔偿</a:t>
            </a:r>
            <a:r>
              <a:rPr lang="zh-CN" altLang="en-US" sz="227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其所沉没之船及船上所载全部被损毁之财物。 </a:t>
            </a:r>
            <a:r>
              <a:rPr lang="zh-CN" altLang="en-US" sz="2645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   </a:t>
            </a:r>
            <a:endParaRPr lang="zh-CN" altLang="en-US" sz="2645"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148690" y="4218561"/>
            <a:ext cx="2200910" cy="44005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/>
            <a:r>
              <a:rPr lang="zh-CN" altLang="en-US" sz="227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④</a:t>
            </a:r>
            <a:r>
              <a:rPr lang="zh-CN" altLang="en-US" sz="227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商品经济繁荣</a:t>
            </a:r>
            <a:endParaRPr lang="zh-CN" altLang="en-US" sz="227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182313" y="6287134"/>
            <a:ext cx="4767580" cy="381635"/>
          </a:xfrm>
          <a:prstGeom prst="rect">
            <a:avLst/>
          </a:prstGeom>
          <a:solidFill>
            <a:srgbClr val="C00000"/>
          </a:solidFill>
        </p:spPr>
        <p:txBody>
          <a:bodyPr wrap="none" rtlCol="0">
            <a:spAutoFit/>
          </a:bodyPr>
          <a:lstStyle/>
          <a:p>
            <a:pPr algn="l"/>
            <a:r>
              <a:rPr lang="zh-CN" altLang="en-US" sz="1890" b="1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楷体" panose="02010609060101010101" charset="-122"/>
                <a:ea typeface="楷体" panose="02010609060101010101" charset="-122"/>
                <a:sym typeface="+mn-ea"/>
              </a:rPr>
              <a:t>关于租赁、雇佣、交换、借贷等方面的规定</a:t>
            </a:r>
            <a:endParaRPr lang="zh-CN" altLang="en-US" sz="1890" b="1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楷体" panose="02010609060101010101" charset="-122"/>
              <a:ea typeface="楷体" panose="02010609060101010101" charset="-122"/>
              <a:sym typeface="+mn-ea"/>
            </a:endParaRPr>
          </a:p>
        </p:txBody>
      </p:sp>
      <p:grpSp>
        <p:nvGrpSpPr>
          <p:cNvPr id="26" name="组合 25"/>
          <p:cNvGrpSpPr/>
          <p:nvPr/>
        </p:nvGrpSpPr>
        <p:grpSpPr>
          <a:xfrm>
            <a:off x="0" y="5499192"/>
            <a:ext cx="2776700" cy="1344242"/>
            <a:chOff x="0" y="8564"/>
            <a:chExt cx="4627" cy="2240"/>
          </a:xfrm>
        </p:grpSpPr>
        <p:pic>
          <p:nvPicPr>
            <p:cNvPr id="35" name="图片 34" descr="C:/Users/MR.TAN/AppData/Local/Temp/kaimatting/20200427183007/output_aiMatting_20200427183020.pngoutput_aiMatting_2020042718302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44" y="8664"/>
              <a:ext cx="969" cy="2136"/>
            </a:xfrm>
            <a:prstGeom prst="rect">
              <a:avLst/>
            </a:prstGeom>
          </p:spPr>
        </p:pic>
        <p:pic>
          <p:nvPicPr>
            <p:cNvPr id="36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4839" b="100000" l="8969" r="96413">
                          <a14:foregroundMark x1="17040" y1="76613" x2="88789" y2="77016"/>
                          <a14:foregroundMark x1="11211" y1="91129" x2="94170" y2="91532"/>
                          <a14:foregroundMark x1="91031" y1="78226" x2="90583" y2="88306"/>
                          <a14:foregroundMark x1="18386" y1="83871" x2="85650" y2="84677"/>
                          <a14:foregroundMark x1="11659" y1="93145" x2="11659" y2="99597"/>
                          <a14:foregroundMark x1="75785" y1="95968" x2="94170" y2="96774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 bwMode="auto">
            <a:xfrm>
              <a:off x="2807" y="8564"/>
              <a:ext cx="1821" cy="21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4" name="图片 33" descr="C:/Users/MR.TAN/AppData/Local/Temp/kaimatting/20200427182733/output_aiMatting_20200427182802.pngoutput_aiMatting_2020042718280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0" y="8664"/>
              <a:ext cx="1141" cy="2141"/>
            </a:xfrm>
            <a:prstGeom prst="rect">
              <a:avLst/>
            </a:prstGeom>
          </p:spPr>
        </p:pic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 bldLvl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文本框 173"/>
          <p:cNvSpPr txBox="1"/>
          <p:nvPr/>
        </p:nvSpPr>
        <p:spPr>
          <a:xfrm>
            <a:off x="657118" y="442081"/>
            <a:ext cx="5276850" cy="499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indent="0" fontAlgn="auto">
              <a:lnSpc>
                <a:spcPct val="100000"/>
              </a:lnSpc>
              <a:spcBef>
                <a:spcPct val="0"/>
              </a:spcBef>
              <a:spcAft>
                <a:spcPts val="800"/>
              </a:spcAft>
              <a:buSzTx/>
              <a:buNone/>
            </a:pPr>
            <a:r>
              <a:rPr lang="zh-CN" sz="2645" b="1" spc="20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楷体" panose="02010609060101010101" charset="-122"/>
                <a:ea typeface="楷体" panose="02010609060101010101" charset="-122"/>
                <a:cs typeface="微软雅黑" panose="020B0503020204020204" pitchFamily="34" charset="-122"/>
                <a:sym typeface="+mn-ea"/>
              </a:rPr>
              <a:t>文明成就</a:t>
            </a:r>
            <a:r>
              <a:rPr lang="en-US" altLang="zh-CN" sz="2645" b="1" spc="20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楷体" panose="02010609060101010101" charset="-122"/>
                <a:ea typeface="楷体" panose="02010609060101010101" charset="-122"/>
                <a:cs typeface="微软雅黑" panose="020B0503020204020204" pitchFamily="34" charset="-122"/>
                <a:sym typeface="+mn-ea"/>
              </a:rPr>
              <a:t>——</a:t>
            </a:r>
            <a:r>
              <a:rPr lang="zh-CN" altLang="en-US" sz="2645" b="1" spc="20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楷体" panose="02010609060101010101" charset="-122"/>
                <a:ea typeface="楷体" panose="02010609060101010101" charset="-122"/>
                <a:cs typeface="微软雅黑" panose="020B0503020204020204" pitchFamily="34" charset="-122"/>
                <a:sym typeface="+mn-ea"/>
              </a:rPr>
              <a:t>《汉谟拉比法典》</a:t>
            </a:r>
            <a:endParaRPr lang="zh-CN" altLang="en-US" sz="2645" b="1" spc="20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楷体" panose="02010609060101010101" charset="-122"/>
              <a:ea typeface="楷体" panose="02010609060101010101" charset="-122"/>
              <a:cs typeface="微软雅黑" panose="020B0503020204020204" pitchFamily="34" charset="-122"/>
              <a:sym typeface="+mn-ea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ackgroundRemoval t="6315" b="100000" l="0" r="100000">
                        <a14:foregroundMark x1="43850" y1="12008" x2="61854" y2="11387"/>
                        <a14:foregroundMark x1="61854" y1="11387" x2="70766" y2="19876"/>
                        <a14:foregroundMark x1="70766" y1="19876" x2="57576" y2="26501"/>
                        <a14:foregroundMark x1="57576" y1="26501" x2="47950" y2="35197"/>
                        <a14:foregroundMark x1="47950" y1="35197" x2="56506" y2="44099"/>
                        <a14:foregroundMark x1="56506" y1="44099" x2="54011" y2="44306"/>
                        <a14:foregroundMark x1="50980" y1="6315" x2="50980" y2="631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679724"/>
            <a:ext cx="2926127" cy="4710248"/>
          </a:xfrm>
          <a:prstGeom prst="rect">
            <a:avLst/>
          </a:prstGeom>
          <a:effectLst>
            <a:reflection blurRad="6350" stA="50000" endA="300" endPos="55500" dist="50800" dir="5400000" sy="-100000" algn="bl" rotWithShape="0"/>
          </a:effectLst>
        </p:spPr>
      </p:pic>
      <p:cxnSp>
        <p:nvCxnSpPr>
          <p:cNvPr id="11" name="直接连接符 10"/>
          <p:cNvCxnSpPr/>
          <p:nvPr/>
        </p:nvCxnSpPr>
        <p:spPr>
          <a:xfrm>
            <a:off x="2918326" y="935370"/>
            <a:ext cx="7801" cy="5872057"/>
          </a:xfrm>
          <a:prstGeom prst="line">
            <a:avLst/>
          </a:prstGeom>
          <a:ln w="412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组合 25"/>
          <p:cNvGrpSpPr/>
          <p:nvPr/>
        </p:nvGrpSpPr>
        <p:grpSpPr>
          <a:xfrm>
            <a:off x="0" y="5499192"/>
            <a:ext cx="2776700" cy="1344242"/>
            <a:chOff x="0" y="8564"/>
            <a:chExt cx="4627" cy="2240"/>
          </a:xfrm>
        </p:grpSpPr>
        <p:pic>
          <p:nvPicPr>
            <p:cNvPr id="35" name="图片 34" descr="C:/Users/MR.TAN/AppData/Local/Temp/kaimatting/20200427183007/output_aiMatting_20200427183020.pngoutput_aiMatting_2020042718302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44" y="8664"/>
              <a:ext cx="969" cy="2136"/>
            </a:xfrm>
            <a:prstGeom prst="rect">
              <a:avLst/>
            </a:prstGeom>
          </p:spPr>
        </p:pic>
        <p:pic>
          <p:nvPicPr>
            <p:cNvPr id="36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4839" b="100000" l="8969" r="96413">
                          <a14:foregroundMark x1="17040" y1="76613" x2="88789" y2="77016"/>
                          <a14:foregroundMark x1="11211" y1="91129" x2="94170" y2="91532"/>
                          <a14:foregroundMark x1="91031" y1="78226" x2="90583" y2="88306"/>
                          <a14:foregroundMark x1="18386" y1="83871" x2="85650" y2="84677"/>
                          <a14:foregroundMark x1="11659" y1="93145" x2="11659" y2="99597"/>
                          <a14:foregroundMark x1="75785" y1="95968" x2="94170" y2="96774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 bwMode="auto">
            <a:xfrm>
              <a:off x="2807" y="8564"/>
              <a:ext cx="1821" cy="21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4" name="图片 33" descr="C:/Users/MR.TAN/AppData/Local/Temp/kaimatting/20200427182733/output_aiMatting_20200427182802.pngoutput_aiMatting_2020042718280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0" y="8664"/>
              <a:ext cx="1141" cy="2141"/>
            </a:xfrm>
            <a:prstGeom prst="rect">
              <a:avLst/>
            </a:prstGeom>
          </p:spPr>
        </p:pic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26080" y="1116330"/>
            <a:ext cx="8595995" cy="496824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/>
          <p:cNvSpPr/>
          <p:nvPr/>
        </p:nvSpPr>
        <p:spPr>
          <a:xfrm>
            <a:off x="2894321" y="4630836"/>
            <a:ext cx="8636755" cy="2194595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0"/>
          </a:p>
        </p:txBody>
      </p:sp>
      <p:sp>
        <p:nvSpPr>
          <p:cNvPr id="174" name="文本框 173"/>
          <p:cNvSpPr txBox="1"/>
          <p:nvPr/>
        </p:nvSpPr>
        <p:spPr>
          <a:xfrm>
            <a:off x="657118" y="442081"/>
            <a:ext cx="5276850" cy="499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indent="0" fontAlgn="auto">
              <a:lnSpc>
                <a:spcPct val="100000"/>
              </a:lnSpc>
              <a:spcBef>
                <a:spcPct val="0"/>
              </a:spcBef>
              <a:spcAft>
                <a:spcPts val="800"/>
              </a:spcAft>
              <a:buSzTx/>
              <a:buNone/>
            </a:pPr>
            <a:r>
              <a:rPr lang="zh-CN" sz="2645" b="1" spc="20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楷体" panose="02010609060101010101" charset="-122"/>
                <a:ea typeface="楷体" panose="02010609060101010101" charset="-122"/>
                <a:cs typeface="微软雅黑" panose="020B0503020204020204" pitchFamily="34" charset="-122"/>
                <a:sym typeface="+mn-ea"/>
              </a:rPr>
              <a:t>文明成就</a:t>
            </a:r>
            <a:r>
              <a:rPr lang="en-US" altLang="zh-CN" sz="2645" b="1" spc="20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楷体" panose="02010609060101010101" charset="-122"/>
                <a:ea typeface="楷体" panose="02010609060101010101" charset="-122"/>
                <a:cs typeface="微软雅黑" panose="020B0503020204020204" pitchFamily="34" charset="-122"/>
                <a:sym typeface="+mn-ea"/>
              </a:rPr>
              <a:t>——</a:t>
            </a:r>
            <a:r>
              <a:rPr lang="zh-CN" altLang="en-US" sz="2645" b="1" spc="20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楷体" panose="02010609060101010101" charset="-122"/>
                <a:ea typeface="楷体" panose="02010609060101010101" charset="-122"/>
                <a:cs typeface="微软雅黑" panose="020B0503020204020204" pitchFamily="34" charset="-122"/>
                <a:sym typeface="+mn-ea"/>
              </a:rPr>
              <a:t>《汉谟拉比法典》</a:t>
            </a:r>
            <a:endParaRPr lang="zh-CN" altLang="en-US" sz="2645" b="1" spc="20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楷体" panose="02010609060101010101" charset="-122"/>
              <a:ea typeface="楷体" panose="02010609060101010101" charset="-122"/>
              <a:cs typeface="微软雅黑" panose="020B0503020204020204" pitchFamily="34" charset="-122"/>
              <a:sym typeface="+mn-ea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ackgroundRemoval t="6315" b="100000" l="0" r="100000">
                        <a14:foregroundMark x1="43850" y1="12008" x2="61854" y2="11387"/>
                        <a14:foregroundMark x1="61854" y1="11387" x2="70766" y2="19876"/>
                        <a14:foregroundMark x1="70766" y1="19876" x2="57576" y2="26501"/>
                        <a14:foregroundMark x1="57576" y1="26501" x2="47950" y2="35197"/>
                        <a14:foregroundMark x1="47950" y1="35197" x2="56506" y2="44099"/>
                        <a14:foregroundMark x1="56506" y1="44099" x2="54011" y2="44306"/>
                        <a14:foregroundMark x1="50980" y1="6315" x2="50980" y2="631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679724"/>
            <a:ext cx="2926127" cy="4710248"/>
          </a:xfrm>
          <a:prstGeom prst="rect">
            <a:avLst/>
          </a:prstGeom>
          <a:effectLst>
            <a:reflection blurRad="6350" stA="50000" endA="300" endPos="55500" dist="50800" dir="5400000" sy="-100000" algn="bl" rotWithShape="0"/>
          </a:effectLst>
        </p:spPr>
      </p:pic>
      <p:cxnSp>
        <p:nvCxnSpPr>
          <p:cNvPr id="11" name="直接连接符 10"/>
          <p:cNvCxnSpPr/>
          <p:nvPr/>
        </p:nvCxnSpPr>
        <p:spPr>
          <a:xfrm>
            <a:off x="2918326" y="935370"/>
            <a:ext cx="7801" cy="5872057"/>
          </a:xfrm>
          <a:prstGeom prst="line">
            <a:avLst/>
          </a:prstGeom>
          <a:ln w="412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五边形 12"/>
          <p:cNvSpPr/>
          <p:nvPr/>
        </p:nvSpPr>
        <p:spPr>
          <a:xfrm>
            <a:off x="2906924" y="1474867"/>
            <a:ext cx="277850" cy="211238"/>
          </a:xfrm>
          <a:prstGeom prst="homePlat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0"/>
          </a:p>
        </p:txBody>
      </p:sp>
      <p:sp>
        <p:nvSpPr>
          <p:cNvPr id="16" name="文本框 15"/>
          <p:cNvSpPr txBox="1"/>
          <p:nvPr/>
        </p:nvSpPr>
        <p:spPr>
          <a:xfrm>
            <a:off x="3271189" y="1362647"/>
            <a:ext cx="759460" cy="44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zh-CN" altLang="en-US" sz="227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实质</a:t>
            </a:r>
            <a:endParaRPr lang="zh-CN" altLang="en-US" sz="227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华文楷体" panose="02010600040101010101" pitchFamily="2" charset="-122"/>
              <a:ea typeface="华文楷体" panose="02010600040101010101" pitchFamily="2" charset="-122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060551" y="4841473"/>
            <a:ext cx="8303695" cy="16630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lang="zh-CN" altLang="en-US" sz="227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第205条 ：倘自由民之</a:t>
            </a:r>
            <a:r>
              <a:rPr lang="zh-CN" altLang="en-US" sz="227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奴隶</a:t>
            </a:r>
            <a:r>
              <a:rPr lang="zh-CN" altLang="en-US" sz="227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打</a:t>
            </a:r>
            <a:r>
              <a:rPr lang="zh-CN" altLang="en-US" sz="227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自由民</a:t>
            </a:r>
            <a:r>
              <a:rPr lang="zh-CN" altLang="en-US" sz="227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之</a:t>
            </a:r>
            <a:r>
              <a:rPr lang="zh-CN" altLang="en-US" sz="227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颊</a:t>
            </a:r>
            <a:r>
              <a:rPr lang="zh-CN" altLang="en-US" sz="227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，则应</a:t>
            </a:r>
            <a:r>
              <a:rPr lang="zh-CN" altLang="en-US" sz="227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割其耳</a:t>
            </a:r>
            <a:r>
              <a:rPr lang="zh-CN" altLang="en-US" sz="227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。</a:t>
            </a:r>
            <a:endParaRPr lang="zh-CN" altLang="en-US" sz="2270"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lang="zh-CN" altLang="en-US" sz="227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第199条：倘彼损毁自由民之</a:t>
            </a:r>
            <a:r>
              <a:rPr lang="zh-CN" altLang="en-US" sz="227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奴隶</a:t>
            </a:r>
            <a:r>
              <a:rPr lang="zh-CN" altLang="en-US" sz="227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之</a:t>
            </a:r>
            <a:r>
              <a:rPr lang="zh-CN" altLang="en-US" sz="227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眼</a:t>
            </a:r>
            <a:r>
              <a:rPr lang="zh-CN" altLang="en-US" sz="227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，或折断自由民之</a:t>
            </a:r>
            <a:r>
              <a:rPr lang="zh-CN" altLang="en-US" sz="227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奴隶</a:t>
            </a:r>
            <a:r>
              <a:rPr lang="zh-CN" altLang="en-US" sz="227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之</a:t>
            </a:r>
            <a:r>
              <a:rPr lang="zh-CN" altLang="en-US" sz="227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骨</a:t>
            </a:r>
            <a:r>
              <a:rPr lang="zh-CN" altLang="en-US" sz="227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，则应</a:t>
            </a:r>
            <a:r>
              <a:rPr lang="zh-CN" altLang="en-US" sz="227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赔偿其买价之一半</a:t>
            </a:r>
            <a:r>
              <a:rPr lang="zh-CN" altLang="en-US" sz="227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。</a:t>
            </a:r>
            <a:endParaRPr lang="zh-CN" altLang="en-US" sz="227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213359" y="1363247"/>
            <a:ext cx="4236720" cy="44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Bef>
                <a:spcPct val="50000"/>
              </a:spcBef>
            </a:pPr>
            <a:r>
              <a:rPr lang="zh-CN" altLang="en-US" sz="2270" b="1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维护奴隶主阶级利益，巩固统治</a:t>
            </a:r>
            <a:endParaRPr lang="zh-CN" altLang="en-US" sz="2270" b="1">
              <a:solidFill>
                <a:srgbClr val="FF0000"/>
              </a:solidFill>
              <a:latin typeface="楷体" panose="02010609060101010101" charset="-122"/>
              <a:ea typeface="楷体" panose="02010609060101010101" charset="-122"/>
              <a:sym typeface="+mn-ea"/>
            </a:endParaRPr>
          </a:p>
        </p:txBody>
      </p:sp>
      <p:grpSp>
        <p:nvGrpSpPr>
          <p:cNvPr id="26" name="组合 25"/>
          <p:cNvGrpSpPr/>
          <p:nvPr/>
        </p:nvGrpSpPr>
        <p:grpSpPr>
          <a:xfrm>
            <a:off x="0" y="5499192"/>
            <a:ext cx="2776700" cy="1344242"/>
            <a:chOff x="0" y="8564"/>
            <a:chExt cx="4627" cy="2240"/>
          </a:xfrm>
        </p:grpSpPr>
        <p:pic>
          <p:nvPicPr>
            <p:cNvPr id="35" name="图片 34" descr="C:/Users/MR.TAN/AppData/Local/Temp/kaimatting/20200427183007/output_aiMatting_20200427183020.pngoutput_aiMatting_2020042718302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44" y="8664"/>
              <a:ext cx="969" cy="2136"/>
            </a:xfrm>
            <a:prstGeom prst="rect">
              <a:avLst/>
            </a:prstGeom>
          </p:spPr>
        </p:pic>
        <p:pic>
          <p:nvPicPr>
            <p:cNvPr id="36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4839" b="100000" l="8969" r="96413">
                          <a14:foregroundMark x1="17040" y1="76613" x2="88789" y2="77016"/>
                          <a14:foregroundMark x1="11211" y1="91129" x2="94170" y2="91532"/>
                          <a14:foregroundMark x1="91031" y1="78226" x2="90583" y2="88306"/>
                          <a14:foregroundMark x1="18386" y1="83871" x2="85650" y2="84677"/>
                          <a14:foregroundMark x1="11659" y1="93145" x2="11659" y2="99597"/>
                          <a14:foregroundMark x1="75785" y1="95968" x2="94170" y2="96774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 bwMode="auto">
            <a:xfrm>
              <a:off x="2807" y="8564"/>
              <a:ext cx="1821" cy="21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4" name="图片 33" descr="C:/Users/MR.TAN/AppData/Local/Temp/kaimatting/20200427182733/output_aiMatting_20200427182802.pngoutput_aiMatting_2020042718280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0" y="8664"/>
              <a:ext cx="1141" cy="2141"/>
            </a:xfrm>
            <a:prstGeom prst="rect">
              <a:avLst/>
            </a:prstGeom>
          </p:spPr>
        </p:pic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3402414"/>
            <a:ext cx="11522675" cy="1263828"/>
          </a:xfrm>
          <a:prstGeom prst="rect">
            <a:avLst/>
          </a:prstGeom>
          <a:solidFill>
            <a:schemeClr val="bg1">
              <a:lumMod val="95000"/>
              <a:alpha val="46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985"/>
          </a:p>
        </p:txBody>
      </p:sp>
      <p:sp>
        <p:nvSpPr>
          <p:cNvPr id="10" name="矩形 9"/>
          <p:cNvSpPr/>
          <p:nvPr/>
        </p:nvSpPr>
        <p:spPr>
          <a:xfrm>
            <a:off x="-600" y="4666242"/>
            <a:ext cx="11522675" cy="10201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985"/>
          </a:p>
        </p:txBody>
      </p:sp>
      <p:sp>
        <p:nvSpPr>
          <p:cNvPr id="298006" name="矩形 298005"/>
          <p:cNvSpPr/>
          <p:nvPr/>
        </p:nvSpPr>
        <p:spPr>
          <a:xfrm>
            <a:off x="2485048" y="3328001"/>
            <a:ext cx="6260928" cy="116481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  <a:norm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zh-CN" altLang="en-US" sz="2545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华文新魏" panose="02010800040101010101" pitchFamily="2" charset="-122"/>
                <a:ea typeface="华文新魏" panose="02010800040101010101" pitchFamily="2" charset="-122"/>
              </a:rPr>
              <a:t> 古代两河流域</a:t>
            </a:r>
            <a:endParaRPr lang="zh-CN" altLang="en-US" sz="2545" b="1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23" name="Picture 2" descr="2-b"/>
          <p:cNvPicPr>
            <a:picLocks noChangeAspect="1" noChangeArrowheads="1"/>
          </p:cNvPicPr>
          <p:nvPr/>
        </p:nvPicPr>
        <p:blipFill>
          <a:blip r:embed="rId1"/>
          <a:stretch>
            <a:fillRect/>
          </a:stretch>
        </p:blipFill>
        <p:spPr bwMode="auto">
          <a:xfrm>
            <a:off x="0" y="977978"/>
            <a:ext cx="2523454" cy="2196396"/>
          </a:xfrm>
          <a:prstGeom prst="roundRect">
            <a:avLst>
              <a:gd name="adj" fmla="val 10572"/>
            </a:avLst>
          </a:prstGeom>
          <a:noFill/>
          <a:ln w="9525">
            <a:noFill/>
            <a:miter lim="800000"/>
            <a:headEnd/>
            <a:tailEnd/>
          </a:ln>
          <a:effectLst>
            <a:reflection blurRad="6350" stA="50000" endA="275" endPos="40000" dist="101600" dir="5400000" sy="-100000" algn="bl" rotWithShape="0"/>
            <a:softEdge rad="127000"/>
          </a:effectLst>
        </p:spPr>
      </p:pic>
      <p:pic>
        <p:nvPicPr>
          <p:cNvPr id="18" name="Picture 8" descr="空中花园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68891" y="4890682"/>
            <a:ext cx="2471245" cy="1880739"/>
          </a:xfrm>
          <a:prstGeom prst="roundRect">
            <a:avLst>
              <a:gd name="adj" fmla="val 13299"/>
            </a:avLst>
          </a:prstGeom>
          <a:noFill/>
          <a:ln>
            <a:noFill/>
          </a:ln>
          <a:effectLst>
            <a:softEdge rad="127000"/>
          </a:effectLst>
          <a:scene3d>
            <a:camera prst="isometricOffAxis2Lef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4" descr="C:\Users\Administrator\Desktop\01300000280411124833975460435.jpg"/>
          <p:cNvPicPr>
            <a:picLocks noChangeAspect="1" noChangeArrowheads="1"/>
          </p:cNvPicPr>
          <p:nvPr/>
        </p:nvPicPr>
        <p:blipFill>
          <a:blip r:embed="rId3"/>
          <a:srcRect t="4848" b="41667"/>
          <a:stretch>
            <a:fillRect/>
          </a:stretch>
        </p:blipFill>
        <p:spPr bwMode="auto">
          <a:xfrm>
            <a:off x="8507132" y="977978"/>
            <a:ext cx="2882919" cy="2196996"/>
          </a:xfrm>
          <a:prstGeom prst="roundRect">
            <a:avLst>
              <a:gd name="adj" fmla="val 8134"/>
            </a:avLst>
          </a:prstGeom>
          <a:noFill/>
          <a:ln w="9525">
            <a:noFill/>
            <a:miter lim="800000"/>
            <a:headEnd/>
            <a:tailEnd/>
          </a:ln>
          <a:effectLst>
            <a:reflection blurRad="6350" stA="50000" endA="275" endPos="40000" dist="101600" dir="5400000" sy="-100000" algn="bl" rotWithShape="0"/>
            <a:softEdge rad="127000"/>
          </a:effectLst>
        </p:spPr>
      </p:pic>
      <p:sp>
        <p:nvSpPr>
          <p:cNvPr id="263" name="图形 1"/>
          <p:cNvSpPr/>
          <p:nvPr>
            <p:custDataLst>
              <p:tags r:id="rId4"/>
            </p:custDataLst>
          </p:nvPr>
        </p:nvSpPr>
        <p:spPr>
          <a:xfrm>
            <a:off x="4971895" y="1389052"/>
            <a:ext cx="1147407" cy="1187014"/>
          </a:xfrm>
          <a:custGeom>
            <a:avLst/>
            <a:gdLst>
              <a:gd name="connsiteX0" fmla="*/ 2373506 w 3250898"/>
              <a:gd name="connsiteY0" fmla="*/ 2465821 h 3600285"/>
              <a:gd name="connsiteX1" fmla="*/ 2325184 w 3250898"/>
              <a:gd name="connsiteY1" fmla="*/ 2469426 h 3600285"/>
              <a:gd name="connsiteX2" fmla="*/ 2244409 w 3250898"/>
              <a:gd name="connsiteY2" fmla="*/ 2509814 h 3600285"/>
              <a:gd name="connsiteX3" fmla="*/ 2198250 w 3250898"/>
              <a:gd name="connsiteY3" fmla="*/ 2596359 h 3600285"/>
              <a:gd name="connsiteX4" fmla="*/ 2192481 w 3250898"/>
              <a:gd name="connsiteY4" fmla="*/ 2607898 h 3600285"/>
              <a:gd name="connsiteX5" fmla="*/ 2186711 w 3250898"/>
              <a:gd name="connsiteY5" fmla="*/ 2613668 h 3600285"/>
              <a:gd name="connsiteX6" fmla="*/ 2180942 w 3250898"/>
              <a:gd name="connsiteY6" fmla="*/ 2607898 h 3600285"/>
              <a:gd name="connsiteX7" fmla="*/ 2048240 w 3250898"/>
              <a:gd name="connsiteY7" fmla="*/ 2711753 h 3600285"/>
              <a:gd name="connsiteX8" fmla="*/ 2100166 w 3250898"/>
              <a:gd name="connsiteY8" fmla="*/ 2873304 h 3600285"/>
              <a:gd name="connsiteX9" fmla="*/ 2255948 w 3250898"/>
              <a:gd name="connsiteY9" fmla="*/ 2873305 h 3600285"/>
              <a:gd name="connsiteX10" fmla="*/ 2267487 w 3250898"/>
              <a:gd name="connsiteY10" fmla="*/ 2792529 h 3600285"/>
              <a:gd name="connsiteX11" fmla="*/ 2186712 w 3250898"/>
              <a:gd name="connsiteY11" fmla="*/ 2763680 h 3600285"/>
              <a:gd name="connsiteX12" fmla="*/ 2180941 w 3250898"/>
              <a:gd name="connsiteY12" fmla="*/ 2763680 h 3600285"/>
              <a:gd name="connsiteX13" fmla="*/ 2180942 w 3250898"/>
              <a:gd name="connsiteY13" fmla="*/ 2757911 h 3600285"/>
              <a:gd name="connsiteX14" fmla="*/ 2290566 w 3250898"/>
              <a:gd name="connsiteY14" fmla="*/ 2780989 h 3600285"/>
              <a:gd name="connsiteX15" fmla="*/ 2290566 w 3250898"/>
              <a:gd name="connsiteY15" fmla="*/ 2902152 h 3600285"/>
              <a:gd name="connsiteX16" fmla="*/ 2186712 w 3250898"/>
              <a:gd name="connsiteY16" fmla="*/ 2959850 h 3600285"/>
              <a:gd name="connsiteX17" fmla="*/ 2025161 w 3250898"/>
              <a:gd name="connsiteY17" fmla="*/ 3127170 h 3600285"/>
              <a:gd name="connsiteX18" fmla="*/ 1903997 w 3250898"/>
              <a:gd name="connsiteY18" fmla="*/ 3161789 h 3600285"/>
              <a:gd name="connsiteX19" fmla="*/ 1777064 w 3250898"/>
              <a:gd name="connsiteY19" fmla="*/ 3156019 h 3600285"/>
              <a:gd name="connsiteX20" fmla="*/ 1557816 w 3250898"/>
              <a:gd name="connsiteY20" fmla="*/ 3040624 h 3600285"/>
              <a:gd name="connsiteX21" fmla="*/ 1350107 w 3250898"/>
              <a:gd name="connsiteY21" fmla="*/ 2925232 h 3600285"/>
              <a:gd name="connsiteX22" fmla="*/ 1269331 w 3250898"/>
              <a:gd name="connsiteY22" fmla="*/ 2890613 h 3600285"/>
              <a:gd name="connsiteX23" fmla="*/ 1228944 w 3250898"/>
              <a:gd name="connsiteY23" fmla="*/ 2879074 h 3600285"/>
              <a:gd name="connsiteX24" fmla="*/ 1165476 w 3250898"/>
              <a:gd name="connsiteY24" fmla="*/ 2861764 h 3600285"/>
              <a:gd name="connsiteX25" fmla="*/ 1125089 w 3250898"/>
              <a:gd name="connsiteY25" fmla="*/ 2855996 h 3600285"/>
              <a:gd name="connsiteX26" fmla="*/ 1090471 w 3250898"/>
              <a:gd name="connsiteY26" fmla="*/ 2850225 h 3600285"/>
              <a:gd name="connsiteX27" fmla="*/ 894302 w 3250898"/>
              <a:gd name="connsiteY27" fmla="*/ 2867535 h 3600285"/>
              <a:gd name="connsiteX28" fmla="*/ 582737 w 3250898"/>
              <a:gd name="connsiteY28" fmla="*/ 3052165 h 3600285"/>
              <a:gd name="connsiteX29" fmla="*/ 750060 w 3250898"/>
              <a:gd name="connsiteY29" fmla="*/ 2959850 h 3600285"/>
              <a:gd name="connsiteX30" fmla="*/ 1044314 w 3250898"/>
              <a:gd name="connsiteY30" fmla="*/ 2907924 h 3600285"/>
              <a:gd name="connsiteX31" fmla="*/ 1327027 w 3250898"/>
              <a:gd name="connsiteY31" fmla="*/ 3000237 h 3600285"/>
              <a:gd name="connsiteX32" fmla="*/ 1563585 w 3250898"/>
              <a:gd name="connsiteY32" fmla="*/ 3173329 h 3600285"/>
              <a:gd name="connsiteX33" fmla="*/ 1817451 w 3250898"/>
              <a:gd name="connsiteY33" fmla="*/ 3282952 h 3600285"/>
              <a:gd name="connsiteX34" fmla="*/ 2094396 w 3250898"/>
              <a:gd name="connsiteY34" fmla="*/ 3248334 h 3600285"/>
              <a:gd name="connsiteX35" fmla="*/ 2129015 w 3250898"/>
              <a:gd name="connsiteY35" fmla="*/ 3236795 h 3600285"/>
              <a:gd name="connsiteX36" fmla="*/ 2457886 w 3250898"/>
              <a:gd name="connsiteY36" fmla="*/ 2879075 h 3600285"/>
              <a:gd name="connsiteX37" fmla="*/ 2429037 w 3250898"/>
              <a:gd name="connsiteY37" fmla="*/ 2798298 h 3600285"/>
              <a:gd name="connsiteX38" fmla="*/ 2452118 w 3250898"/>
              <a:gd name="connsiteY38" fmla="*/ 2729062 h 3600285"/>
              <a:gd name="connsiteX39" fmla="*/ 2457887 w 3250898"/>
              <a:gd name="connsiteY39" fmla="*/ 2723292 h 3600285"/>
              <a:gd name="connsiteX40" fmla="*/ 2527124 w 3250898"/>
              <a:gd name="connsiteY40" fmla="*/ 2700214 h 3600285"/>
              <a:gd name="connsiteX41" fmla="*/ 2590589 w 3250898"/>
              <a:gd name="connsiteY41" fmla="*/ 2740602 h 3600285"/>
              <a:gd name="connsiteX42" fmla="*/ 2590591 w 3250898"/>
              <a:gd name="connsiteY42" fmla="*/ 2746371 h 3600285"/>
              <a:gd name="connsiteX43" fmla="*/ 2584820 w 3250898"/>
              <a:gd name="connsiteY43" fmla="*/ 2746372 h 3600285"/>
              <a:gd name="connsiteX44" fmla="*/ 2480966 w 3250898"/>
              <a:gd name="connsiteY44" fmla="*/ 2752141 h 3600285"/>
              <a:gd name="connsiteX45" fmla="*/ 2498274 w 3250898"/>
              <a:gd name="connsiteY45" fmla="*/ 2855995 h 3600285"/>
              <a:gd name="connsiteX46" fmla="*/ 2700214 w 3250898"/>
              <a:gd name="connsiteY46" fmla="*/ 2827147 h 3600285"/>
              <a:gd name="connsiteX47" fmla="*/ 2723293 w 3250898"/>
              <a:gd name="connsiteY47" fmla="*/ 2607898 h 3600285"/>
              <a:gd name="connsiteX48" fmla="*/ 2630977 w 3250898"/>
              <a:gd name="connsiteY48" fmla="*/ 2532893 h 3600285"/>
              <a:gd name="connsiteX49" fmla="*/ 2504044 w 3250898"/>
              <a:gd name="connsiteY49" fmla="*/ 2538662 h 3600285"/>
              <a:gd name="connsiteX50" fmla="*/ 2492505 w 3250898"/>
              <a:gd name="connsiteY50" fmla="*/ 2532894 h 3600285"/>
              <a:gd name="connsiteX51" fmla="*/ 2417499 w 3250898"/>
              <a:gd name="connsiteY51" fmla="*/ 2475196 h 3600285"/>
              <a:gd name="connsiteX52" fmla="*/ 2373506 w 3250898"/>
              <a:gd name="connsiteY52" fmla="*/ 2465821 h 3600285"/>
              <a:gd name="connsiteX53" fmla="*/ 1557815 w 3250898"/>
              <a:gd name="connsiteY53" fmla="*/ 2429038 h 3600285"/>
              <a:gd name="connsiteX54" fmla="*/ 1471270 w 3250898"/>
              <a:gd name="connsiteY54" fmla="*/ 2446347 h 3600285"/>
              <a:gd name="connsiteX55" fmla="*/ 1407805 w 3250898"/>
              <a:gd name="connsiteY55" fmla="*/ 2509814 h 3600285"/>
              <a:gd name="connsiteX56" fmla="*/ 1396265 w 3250898"/>
              <a:gd name="connsiteY56" fmla="*/ 2515584 h 3600285"/>
              <a:gd name="connsiteX57" fmla="*/ 1286640 w 3250898"/>
              <a:gd name="connsiteY57" fmla="*/ 2555970 h 3600285"/>
              <a:gd name="connsiteX58" fmla="*/ 1263561 w 3250898"/>
              <a:gd name="connsiteY58" fmla="*/ 2579051 h 3600285"/>
              <a:gd name="connsiteX59" fmla="*/ 1234713 w 3250898"/>
              <a:gd name="connsiteY59" fmla="*/ 2613668 h 3600285"/>
              <a:gd name="connsiteX60" fmla="*/ 1228943 w 3250898"/>
              <a:gd name="connsiteY60" fmla="*/ 2625208 h 3600285"/>
              <a:gd name="connsiteX61" fmla="*/ 1205865 w 3250898"/>
              <a:gd name="connsiteY61" fmla="*/ 2717523 h 3600285"/>
              <a:gd name="connsiteX62" fmla="*/ 1211635 w 3250898"/>
              <a:gd name="connsiteY62" fmla="*/ 2763680 h 3600285"/>
              <a:gd name="connsiteX63" fmla="*/ 1223174 w 3250898"/>
              <a:gd name="connsiteY63" fmla="*/ 2786760 h 3600285"/>
              <a:gd name="connsiteX64" fmla="*/ 1228943 w 3250898"/>
              <a:gd name="connsiteY64" fmla="*/ 2792529 h 3600285"/>
              <a:gd name="connsiteX65" fmla="*/ 1240482 w 3250898"/>
              <a:gd name="connsiteY65" fmla="*/ 2804069 h 3600285"/>
              <a:gd name="connsiteX66" fmla="*/ 1257792 w 3250898"/>
              <a:gd name="connsiteY66" fmla="*/ 2815607 h 3600285"/>
              <a:gd name="connsiteX67" fmla="*/ 1280871 w 3250898"/>
              <a:gd name="connsiteY67" fmla="*/ 2832917 h 3600285"/>
              <a:gd name="connsiteX68" fmla="*/ 1407805 w 3250898"/>
              <a:gd name="connsiteY68" fmla="*/ 2815607 h 3600285"/>
              <a:gd name="connsiteX69" fmla="*/ 1419343 w 3250898"/>
              <a:gd name="connsiteY69" fmla="*/ 2734832 h 3600285"/>
              <a:gd name="connsiteX70" fmla="*/ 1344337 w 3250898"/>
              <a:gd name="connsiteY70" fmla="*/ 2717523 h 3600285"/>
              <a:gd name="connsiteX71" fmla="*/ 1332798 w 3250898"/>
              <a:gd name="connsiteY71" fmla="*/ 2717524 h 3600285"/>
              <a:gd name="connsiteX72" fmla="*/ 1332799 w 3250898"/>
              <a:gd name="connsiteY72" fmla="*/ 2705983 h 3600285"/>
              <a:gd name="connsiteX73" fmla="*/ 1396265 w 3250898"/>
              <a:gd name="connsiteY73" fmla="*/ 2677135 h 3600285"/>
              <a:gd name="connsiteX74" fmla="*/ 1459731 w 3250898"/>
              <a:gd name="connsiteY74" fmla="*/ 2711753 h 3600285"/>
              <a:gd name="connsiteX75" fmla="*/ 1482810 w 3250898"/>
              <a:gd name="connsiteY75" fmla="*/ 2780989 h 3600285"/>
              <a:gd name="connsiteX76" fmla="*/ 1459731 w 3250898"/>
              <a:gd name="connsiteY76" fmla="*/ 2850224 h 3600285"/>
              <a:gd name="connsiteX77" fmla="*/ 1453961 w 3250898"/>
              <a:gd name="connsiteY77" fmla="*/ 2861764 h 3600285"/>
              <a:gd name="connsiteX78" fmla="*/ 1378956 w 3250898"/>
              <a:gd name="connsiteY78" fmla="*/ 2902152 h 3600285"/>
              <a:gd name="connsiteX79" fmla="*/ 1580894 w 3250898"/>
              <a:gd name="connsiteY79" fmla="*/ 3011777 h 3600285"/>
              <a:gd name="connsiteX80" fmla="*/ 1557816 w 3250898"/>
              <a:gd name="connsiteY80" fmla="*/ 2931000 h 3600285"/>
              <a:gd name="connsiteX81" fmla="*/ 1575125 w 3250898"/>
              <a:gd name="connsiteY81" fmla="*/ 2827148 h 3600285"/>
              <a:gd name="connsiteX82" fmla="*/ 1644361 w 3250898"/>
              <a:gd name="connsiteY82" fmla="*/ 2746371 h 3600285"/>
              <a:gd name="connsiteX83" fmla="*/ 1598203 w 3250898"/>
              <a:gd name="connsiteY83" fmla="*/ 2677135 h 3600285"/>
              <a:gd name="connsiteX84" fmla="*/ 1603973 w 3250898"/>
              <a:gd name="connsiteY84" fmla="*/ 2567511 h 3600285"/>
              <a:gd name="connsiteX85" fmla="*/ 1690519 w 3250898"/>
              <a:gd name="connsiteY85" fmla="*/ 2498275 h 3600285"/>
              <a:gd name="connsiteX86" fmla="*/ 1644361 w 3250898"/>
              <a:gd name="connsiteY86" fmla="*/ 2452117 h 3600285"/>
              <a:gd name="connsiteX87" fmla="*/ 1557815 w 3250898"/>
              <a:gd name="connsiteY87" fmla="*/ 2429038 h 3600285"/>
              <a:gd name="connsiteX88" fmla="*/ 1984953 w 3250898"/>
              <a:gd name="connsiteY88" fmla="*/ 2348083 h 3600285"/>
              <a:gd name="connsiteX89" fmla="*/ 1892458 w 3250898"/>
              <a:gd name="connsiteY89" fmla="*/ 2388652 h 3600285"/>
              <a:gd name="connsiteX90" fmla="*/ 1817452 w 3250898"/>
              <a:gd name="connsiteY90" fmla="*/ 2509814 h 3600285"/>
              <a:gd name="connsiteX91" fmla="*/ 1805914 w 3250898"/>
              <a:gd name="connsiteY91" fmla="*/ 2521354 h 3600285"/>
              <a:gd name="connsiteX92" fmla="*/ 1800143 w 3250898"/>
              <a:gd name="connsiteY92" fmla="*/ 2521353 h 3600285"/>
              <a:gd name="connsiteX93" fmla="*/ 1794374 w 3250898"/>
              <a:gd name="connsiteY93" fmla="*/ 2521353 h 3600285"/>
              <a:gd name="connsiteX94" fmla="*/ 1713597 w 3250898"/>
              <a:gd name="connsiteY94" fmla="*/ 2521352 h 3600285"/>
              <a:gd name="connsiteX95" fmla="*/ 1655900 w 3250898"/>
              <a:gd name="connsiteY95" fmla="*/ 2573280 h 3600285"/>
              <a:gd name="connsiteX96" fmla="*/ 1690519 w 3250898"/>
              <a:gd name="connsiteY96" fmla="*/ 2723292 h 3600285"/>
              <a:gd name="connsiteX97" fmla="*/ 1690519 w 3250898"/>
              <a:gd name="connsiteY97" fmla="*/ 2746371 h 3600285"/>
              <a:gd name="connsiteX98" fmla="*/ 1684749 w 3250898"/>
              <a:gd name="connsiteY98" fmla="*/ 2752141 h 3600285"/>
              <a:gd name="connsiteX99" fmla="*/ 1638591 w 3250898"/>
              <a:gd name="connsiteY99" fmla="*/ 2792530 h 3600285"/>
              <a:gd name="connsiteX100" fmla="*/ 1598203 w 3250898"/>
              <a:gd name="connsiteY100" fmla="*/ 2919463 h 3600285"/>
              <a:gd name="connsiteX101" fmla="*/ 1638592 w 3250898"/>
              <a:gd name="connsiteY101" fmla="*/ 3006007 h 3600285"/>
              <a:gd name="connsiteX102" fmla="*/ 1719367 w 3250898"/>
              <a:gd name="connsiteY102" fmla="*/ 3052163 h 3600285"/>
              <a:gd name="connsiteX103" fmla="*/ 1857839 w 3250898"/>
              <a:gd name="connsiteY103" fmla="*/ 2977158 h 3600285"/>
              <a:gd name="connsiteX104" fmla="*/ 1817452 w 3250898"/>
              <a:gd name="connsiteY104" fmla="*/ 2907923 h 3600285"/>
              <a:gd name="connsiteX105" fmla="*/ 1777064 w 3250898"/>
              <a:gd name="connsiteY105" fmla="*/ 2907923 h 3600285"/>
              <a:gd name="connsiteX106" fmla="*/ 1753985 w 3250898"/>
              <a:gd name="connsiteY106" fmla="*/ 2942542 h 3600285"/>
              <a:gd name="connsiteX107" fmla="*/ 1748215 w 3250898"/>
              <a:gd name="connsiteY107" fmla="*/ 2948311 h 3600285"/>
              <a:gd name="connsiteX108" fmla="*/ 1742445 w 3250898"/>
              <a:gd name="connsiteY108" fmla="*/ 2948313 h 3600285"/>
              <a:gd name="connsiteX109" fmla="*/ 1759754 w 3250898"/>
              <a:gd name="connsiteY109" fmla="*/ 2890613 h 3600285"/>
              <a:gd name="connsiteX110" fmla="*/ 1823221 w 3250898"/>
              <a:gd name="connsiteY110" fmla="*/ 2879074 h 3600285"/>
              <a:gd name="connsiteX111" fmla="*/ 1880919 w 3250898"/>
              <a:gd name="connsiteY111" fmla="*/ 2913692 h 3600285"/>
              <a:gd name="connsiteX112" fmla="*/ 1898226 w 3250898"/>
              <a:gd name="connsiteY112" fmla="*/ 2977158 h 3600285"/>
              <a:gd name="connsiteX113" fmla="*/ 1828991 w 3250898"/>
              <a:gd name="connsiteY113" fmla="*/ 3081014 h 3600285"/>
              <a:gd name="connsiteX114" fmla="*/ 1759755 w 3250898"/>
              <a:gd name="connsiteY114" fmla="*/ 3098322 h 3600285"/>
              <a:gd name="connsiteX115" fmla="*/ 1794374 w 3250898"/>
              <a:gd name="connsiteY115" fmla="*/ 3109862 h 3600285"/>
              <a:gd name="connsiteX116" fmla="*/ 1903997 w 3250898"/>
              <a:gd name="connsiteY116" fmla="*/ 3109862 h 3600285"/>
              <a:gd name="connsiteX117" fmla="*/ 2013621 w 3250898"/>
              <a:gd name="connsiteY117" fmla="*/ 3081013 h 3600285"/>
              <a:gd name="connsiteX118" fmla="*/ 2152093 w 3250898"/>
              <a:gd name="connsiteY118" fmla="*/ 2959849 h 3600285"/>
              <a:gd name="connsiteX119" fmla="*/ 2077087 w 3250898"/>
              <a:gd name="connsiteY119" fmla="*/ 2925232 h 3600285"/>
              <a:gd name="connsiteX120" fmla="*/ 2007852 w 3250898"/>
              <a:gd name="connsiteY120" fmla="*/ 2827147 h 3600285"/>
              <a:gd name="connsiteX121" fmla="*/ 2007852 w 3250898"/>
              <a:gd name="connsiteY121" fmla="*/ 2705984 h 3600285"/>
              <a:gd name="connsiteX122" fmla="*/ 2082858 w 3250898"/>
              <a:gd name="connsiteY122" fmla="*/ 2613668 h 3600285"/>
              <a:gd name="connsiteX123" fmla="*/ 2186712 w 3250898"/>
              <a:gd name="connsiteY123" fmla="*/ 2596359 h 3600285"/>
              <a:gd name="connsiteX124" fmla="*/ 2238639 w 3250898"/>
              <a:gd name="connsiteY124" fmla="*/ 2486735 h 3600285"/>
              <a:gd name="connsiteX125" fmla="*/ 2244409 w 3250898"/>
              <a:gd name="connsiteY125" fmla="*/ 2480965 h 3600285"/>
              <a:gd name="connsiteX126" fmla="*/ 2157864 w 3250898"/>
              <a:gd name="connsiteY126" fmla="*/ 2394420 h 3600285"/>
              <a:gd name="connsiteX127" fmla="*/ 2094397 w 3250898"/>
              <a:gd name="connsiteY127" fmla="*/ 2365572 h 3600285"/>
              <a:gd name="connsiteX128" fmla="*/ 2019390 w 3250898"/>
              <a:gd name="connsiteY128" fmla="*/ 2348263 h 3600285"/>
              <a:gd name="connsiteX129" fmla="*/ 1984953 w 3250898"/>
              <a:gd name="connsiteY129" fmla="*/ 2348083 h 3600285"/>
              <a:gd name="connsiteX130" fmla="*/ 2417499 w 3250898"/>
              <a:gd name="connsiteY130" fmla="*/ 2042469 h 3600285"/>
              <a:gd name="connsiteX131" fmla="*/ 2313645 w 3250898"/>
              <a:gd name="connsiteY131" fmla="*/ 2146324 h 3600285"/>
              <a:gd name="connsiteX132" fmla="*/ 2302105 w 3250898"/>
              <a:gd name="connsiteY132" fmla="*/ 2157863 h 3600285"/>
              <a:gd name="connsiteX133" fmla="*/ 2215560 w 3250898"/>
              <a:gd name="connsiteY133" fmla="*/ 2152094 h 3600285"/>
              <a:gd name="connsiteX134" fmla="*/ 2146324 w 3250898"/>
              <a:gd name="connsiteY134" fmla="*/ 2192481 h 3600285"/>
              <a:gd name="connsiteX135" fmla="*/ 2129015 w 3250898"/>
              <a:gd name="connsiteY135" fmla="*/ 2221330 h 3600285"/>
              <a:gd name="connsiteX136" fmla="*/ 2117476 w 3250898"/>
              <a:gd name="connsiteY136" fmla="*/ 2250178 h 3600285"/>
              <a:gd name="connsiteX137" fmla="*/ 2117476 w 3250898"/>
              <a:gd name="connsiteY137" fmla="*/ 2267487 h 3600285"/>
              <a:gd name="connsiteX138" fmla="*/ 2123246 w 3250898"/>
              <a:gd name="connsiteY138" fmla="*/ 2330954 h 3600285"/>
              <a:gd name="connsiteX139" fmla="*/ 2157864 w 3250898"/>
              <a:gd name="connsiteY139" fmla="*/ 2354032 h 3600285"/>
              <a:gd name="connsiteX140" fmla="*/ 2244409 w 3250898"/>
              <a:gd name="connsiteY140" fmla="*/ 2457886 h 3600285"/>
              <a:gd name="connsiteX141" fmla="*/ 2319415 w 3250898"/>
              <a:gd name="connsiteY141" fmla="*/ 2429039 h 3600285"/>
              <a:gd name="connsiteX142" fmla="*/ 2434808 w 3250898"/>
              <a:gd name="connsiteY142" fmla="*/ 2446347 h 3600285"/>
              <a:gd name="connsiteX143" fmla="*/ 2504044 w 3250898"/>
              <a:gd name="connsiteY143" fmla="*/ 2509814 h 3600285"/>
              <a:gd name="connsiteX144" fmla="*/ 2509814 w 3250898"/>
              <a:gd name="connsiteY144" fmla="*/ 2527123 h 3600285"/>
              <a:gd name="connsiteX145" fmla="*/ 2648287 w 3250898"/>
              <a:gd name="connsiteY145" fmla="*/ 2504045 h 3600285"/>
              <a:gd name="connsiteX146" fmla="*/ 2775220 w 3250898"/>
              <a:gd name="connsiteY146" fmla="*/ 2596359 h 3600285"/>
              <a:gd name="connsiteX147" fmla="*/ 2821377 w 3250898"/>
              <a:gd name="connsiteY147" fmla="*/ 2723292 h 3600285"/>
              <a:gd name="connsiteX148" fmla="*/ 2832917 w 3250898"/>
              <a:gd name="connsiteY148" fmla="*/ 2711753 h 3600285"/>
              <a:gd name="connsiteX149" fmla="*/ 2907923 w 3250898"/>
              <a:gd name="connsiteY149" fmla="*/ 2688674 h 3600285"/>
              <a:gd name="connsiteX150" fmla="*/ 2977158 w 3250898"/>
              <a:gd name="connsiteY150" fmla="*/ 2729062 h 3600285"/>
              <a:gd name="connsiteX151" fmla="*/ 2977159 w 3250898"/>
              <a:gd name="connsiteY151" fmla="*/ 2798298 h 3600285"/>
              <a:gd name="connsiteX152" fmla="*/ 2971390 w 3250898"/>
              <a:gd name="connsiteY152" fmla="*/ 2798298 h 3600285"/>
              <a:gd name="connsiteX153" fmla="*/ 2965619 w 3250898"/>
              <a:gd name="connsiteY153" fmla="*/ 2792530 h 3600285"/>
              <a:gd name="connsiteX154" fmla="*/ 2954080 w 3250898"/>
              <a:gd name="connsiteY154" fmla="*/ 2740602 h 3600285"/>
              <a:gd name="connsiteX155" fmla="*/ 2907923 w 3250898"/>
              <a:gd name="connsiteY155" fmla="*/ 2723293 h 3600285"/>
              <a:gd name="connsiteX156" fmla="*/ 2838686 w 3250898"/>
              <a:gd name="connsiteY156" fmla="*/ 2792530 h 3600285"/>
              <a:gd name="connsiteX157" fmla="*/ 2855997 w 3250898"/>
              <a:gd name="connsiteY157" fmla="*/ 2902152 h 3600285"/>
              <a:gd name="connsiteX158" fmla="*/ 2942542 w 3250898"/>
              <a:gd name="connsiteY158" fmla="*/ 2965619 h 3600285"/>
              <a:gd name="connsiteX159" fmla="*/ 3144480 w 3250898"/>
              <a:gd name="connsiteY159" fmla="*/ 2907922 h 3600285"/>
              <a:gd name="connsiteX160" fmla="*/ 3132941 w 3250898"/>
              <a:gd name="connsiteY160" fmla="*/ 2694444 h 3600285"/>
              <a:gd name="connsiteX161" fmla="*/ 3132941 w 3250898"/>
              <a:gd name="connsiteY161" fmla="*/ 2677135 h 3600285"/>
              <a:gd name="connsiteX162" fmla="*/ 3184868 w 3250898"/>
              <a:gd name="connsiteY162" fmla="*/ 2550202 h 3600285"/>
              <a:gd name="connsiteX163" fmla="*/ 3161789 w 3250898"/>
              <a:gd name="connsiteY163" fmla="*/ 2429038 h 3600285"/>
              <a:gd name="connsiteX164" fmla="*/ 3069473 w 3250898"/>
              <a:gd name="connsiteY164" fmla="*/ 2342493 h 3600285"/>
              <a:gd name="connsiteX165" fmla="*/ 2965620 w 3250898"/>
              <a:gd name="connsiteY165" fmla="*/ 2319414 h 3600285"/>
              <a:gd name="connsiteX166" fmla="*/ 2925231 w 3250898"/>
              <a:gd name="connsiteY166" fmla="*/ 2394421 h 3600285"/>
              <a:gd name="connsiteX167" fmla="*/ 2780989 w 3250898"/>
              <a:gd name="connsiteY167" fmla="*/ 2440578 h 3600285"/>
              <a:gd name="connsiteX168" fmla="*/ 2711753 w 3250898"/>
              <a:gd name="connsiteY168" fmla="*/ 2400189 h 3600285"/>
              <a:gd name="connsiteX169" fmla="*/ 2688674 w 3250898"/>
              <a:gd name="connsiteY169" fmla="*/ 2325184 h 3600285"/>
              <a:gd name="connsiteX170" fmla="*/ 2734832 w 3250898"/>
              <a:gd name="connsiteY170" fmla="*/ 2261719 h 3600285"/>
              <a:gd name="connsiteX171" fmla="*/ 2804068 w 3250898"/>
              <a:gd name="connsiteY171" fmla="*/ 2273257 h 3600285"/>
              <a:gd name="connsiteX172" fmla="*/ 2804069 w 3250898"/>
              <a:gd name="connsiteY172" fmla="*/ 2279026 h 3600285"/>
              <a:gd name="connsiteX173" fmla="*/ 2798298 w 3250898"/>
              <a:gd name="connsiteY173" fmla="*/ 2279026 h 3600285"/>
              <a:gd name="connsiteX174" fmla="*/ 2746370 w 3250898"/>
              <a:gd name="connsiteY174" fmla="*/ 2284796 h 3600285"/>
              <a:gd name="connsiteX175" fmla="*/ 2723293 w 3250898"/>
              <a:gd name="connsiteY175" fmla="*/ 2330954 h 3600285"/>
              <a:gd name="connsiteX176" fmla="*/ 2792529 w 3250898"/>
              <a:gd name="connsiteY176" fmla="*/ 2400189 h 3600285"/>
              <a:gd name="connsiteX177" fmla="*/ 2890614 w 3250898"/>
              <a:gd name="connsiteY177" fmla="*/ 2365572 h 3600285"/>
              <a:gd name="connsiteX178" fmla="*/ 2919462 w 3250898"/>
              <a:gd name="connsiteY178" fmla="*/ 2261717 h 3600285"/>
              <a:gd name="connsiteX179" fmla="*/ 2879075 w 3250898"/>
              <a:gd name="connsiteY179" fmla="*/ 2152093 h 3600285"/>
              <a:gd name="connsiteX180" fmla="*/ 2780989 w 3250898"/>
              <a:gd name="connsiteY180" fmla="*/ 2088627 h 3600285"/>
              <a:gd name="connsiteX181" fmla="*/ 2561742 w 3250898"/>
              <a:gd name="connsiteY181" fmla="*/ 2134785 h 3600285"/>
              <a:gd name="connsiteX182" fmla="*/ 2527124 w 3250898"/>
              <a:gd name="connsiteY182" fmla="*/ 2134786 h 3600285"/>
              <a:gd name="connsiteX183" fmla="*/ 2521354 w 3250898"/>
              <a:gd name="connsiteY183" fmla="*/ 2123245 h 3600285"/>
              <a:gd name="connsiteX184" fmla="*/ 2521355 w 3250898"/>
              <a:gd name="connsiteY184" fmla="*/ 2117475 h 3600285"/>
              <a:gd name="connsiteX185" fmla="*/ 2486736 w 3250898"/>
              <a:gd name="connsiteY185" fmla="*/ 2065548 h 3600285"/>
              <a:gd name="connsiteX186" fmla="*/ 2417499 w 3250898"/>
              <a:gd name="connsiteY186" fmla="*/ 2042469 h 3600285"/>
              <a:gd name="connsiteX187" fmla="*/ 1814567 w 3250898"/>
              <a:gd name="connsiteY187" fmla="*/ 2017227 h 3600285"/>
              <a:gd name="connsiteX188" fmla="*/ 1753985 w 3250898"/>
              <a:gd name="connsiteY188" fmla="*/ 2025160 h 3600285"/>
              <a:gd name="connsiteX189" fmla="*/ 1655900 w 3250898"/>
              <a:gd name="connsiteY189" fmla="*/ 2094396 h 3600285"/>
              <a:gd name="connsiteX190" fmla="*/ 1621282 w 3250898"/>
              <a:gd name="connsiteY190" fmla="*/ 2215560 h 3600285"/>
              <a:gd name="connsiteX191" fmla="*/ 1609743 w 3250898"/>
              <a:gd name="connsiteY191" fmla="*/ 2227099 h 3600285"/>
              <a:gd name="connsiteX192" fmla="*/ 1534737 w 3250898"/>
              <a:gd name="connsiteY192" fmla="*/ 2290566 h 3600285"/>
              <a:gd name="connsiteX193" fmla="*/ 1540507 w 3250898"/>
              <a:gd name="connsiteY193" fmla="*/ 2371341 h 3600285"/>
              <a:gd name="connsiteX194" fmla="*/ 1557816 w 3250898"/>
              <a:gd name="connsiteY194" fmla="*/ 2371341 h 3600285"/>
              <a:gd name="connsiteX195" fmla="*/ 1667439 w 3250898"/>
              <a:gd name="connsiteY195" fmla="*/ 2405959 h 3600285"/>
              <a:gd name="connsiteX196" fmla="*/ 1707827 w 3250898"/>
              <a:gd name="connsiteY196" fmla="*/ 2446347 h 3600285"/>
              <a:gd name="connsiteX197" fmla="*/ 1719367 w 3250898"/>
              <a:gd name="connsiteY197" fmla="*/ 2486735 h 3600285"/>
              <a:gd name="connsiteX198" fmla="*/ 1777063 w 3250898"/>
              <a:gd name="connsiteY198" fmla="*/ 2498274 h 3600285"/>
              <a:gd name="connsiteX199" fmla="*/ 1840530 w 3250898"/>
              <a:gd name="connsiteY199" fmla="*/ 2365572 h 3600285"/>
              <a:gd name="connsiteX200" fmla="*/ 2002081 w 3250898"/>
              <a:gd name="connsiteY200" fmla="*/ 2307875 h 3600285"/>
              <a:gd name="connsiteX201" fmla="*/ 2088626 w 3250898"/>
              <a:gd name="connsiteY201" fmla="*/ 2325184 h 3600285"/>
              <a:gd name="connsiteX202" fmla="*/ 2082857 w 3250898"/>
              <a:gd name="connsiteY202" fmla="*/ 2273257 h 3600285"/>
              <a:gd name="connsiteX203" fmla="*/ 2117476 w 3250898"/>
              <a:gd name="connsiteY203" fmla="*/ 2169402 h 3600285"/>
              <a:gd name="connsiteX204" fmla="*/ 2152093 w 3250898"/>
              <a:gd name="connsiteY204" fmla="*/ 2140555 h 3600285"/>
              <a:gd name="connsiteX205" fmla="*/ 2157864 w 3250898"/>
              <a:gd name="connsiteY205" fmla="*/ 2134785 h 3600285"/>
              <a:gd name="connsiteX206" fmla="*/ 2152093 w 3250898"/>
              <a:gd name="connsiteY206" fmla="*/ 2123245 h 3600285"/>
              <a:gd name="connsiteX207" fmla="*/ 2134785 w 3250898"/>
              <a:gd name="connsiteY207" fmla="*/ 2100166 h 3600285"/>
              <a:gd name="connsiteX208" fmla="*/ 2088626 w 3250898"/>
              <a:gd name="connsiteY208" fmla="*/ 2077087 h 3600285"/>
              <a:gd name="connsiteX209" fmla="*/ 2036700 w 3250898"/>
              <a:gd name="connsiteY209" fmla="*/ 2082857 h 3600285"/>
              <a:gd name="connsiteX210" fmla="*/ 1984773 w 3250898"/>
              <a:gd name="connsiteY210" fmla="*/ 2117475 h 3600285"/>
              <a:gd name="connsiteX211" fmla="*/ 1967464 w 3250898"/>
              <a:gd name="connsiteY211" fmla="*/ 2117474 h 3600285"/>
              <a:gd name="connsiteX212" fmla="*/ 1967464 w 3250898"/>
              <a:gd name="connsiteY212" fmla="*/ 2111706 h 3600285"/>
              <a:gd name="connsiteX213" fmla="*/ 1875148 w 3250898"/>
              <a:gd name="connsiteY213" fmla="*/ 2030930 h 3600285"/>
              <a:gd name="connsiteX214" fmla="*/ 1814567 w 3250898"/>
              <a:gd name="connsiteY214" fmla="*/ 2017227 h 3600285"/>
              <a:gd name="connsiteX215" fmla="*/ 1263562 w 3250898"/>
              <a:gd name="connsiteY215" fmla="*/ 957769 h 3600285"/>
              <a:gd name="connsiteX216" fmla="*/ 1246252 w 3250898"/>
              <a:gd name="connsiteY216" fmla="*/ 1021236 h 3600285"/>
              <a:gd name="connsiteX217" fmla="*/ 1234713 w 3250898"/>
              <a:gd name="connsiteY217" fmla="*/ 1015467 h 3600285"/>
              <a:gd name="connsiteX218" fmla="*/ 1182786 w 3250898"/>
              <a:gd name="connsiteY218" fmla="*/ 992386 h 3600285"/>
              <a:gd name="connsiteX219" fmla="*/ 1223174 w 3250898"/>
              <a:gd name="connsiteY219" fmla="*/ 1044314 h 3600285"/>
              <a:gd name="connsiteX220" fmla="*/ 1165477 w 3250898"/>
              <a:gd name="connsiteY220" fmla="*/ 1073162 h 3600285"/>
              <a:gd name="connsiteX221" fmla="*/ 1228943 w 3250898"/>
              <a:gd name="connsiteY221" fmla="*/ 1073162 h 3600285"/>
              <a:gd name="connsiteX222" fmla="*/ 1217404 w 3250898"/>
              <a:gd name="connsiteY222" fmla="*/ 1136629 h 3600285"/>
              <a:gd name="connsiteX223" fmla="*/ 1234713 w 3250898"/>
              <a:gd name="connsiteY223" fmla="*/ 1113550 h 3600285"/>
              <a:gd name="connsiteX224" fmla="*/ 1263561 w 3250898"/>
              <a:gd name="connsiteY224" fmla="*/ 1084702 h 3600285"/>
              <a:gd name="connsiteX225" fmla="*/ 1286640 w 3250898"/>
              <a:gd name="connsiteY225" fmla="*/ 1113550 h 3600285"/>
              <a:gd name="connsiteX226" fmla="*/ 1303948 w 3250898"/>
              <a:gd name="connsiteY226" fmla="*/ 1136629 h 3600285"/>
              <a:gd name="connsiteX227" fmla="*/ 1292409 w 3250898"/>
              <a:gd name="connsiteY227" fmla="*/ 1073163 h 3600285"/>
              <a:gd name="connsiteX228" fmla="*/ 1361646 w 3250898"/>
              <a:gd name="connsiteY228" fmla="*/ 1073163 h 3600285"/>
              <a:gd name="connsiteX229" fmla="*/ 1303948 w 3250898"/>
              <a:gd name="connsiteY229" fmla="*/ 1044315 h 3600285"/>
              <a:gd name="connsiteX230" fmla="*/ 1344336 w 3250898"/>
              <a:gd name="connsiteY230" fmla="*/ 992386 h 3600285"/>
              <a:gd name="connsiteX231" fmla="*/ 1292410 w 3250898"/>
              <a:gd name="connsiteY231" fmla="*/ 1015465 h 3600285"/>
              <a:gd name="connsiteX232" fmla="*/ 1280871 w 3250898"/>
              <a:gd name="connsiteY232" fmla="*/ 1021235 h 3600285"/>
              <a:gd name="connsiteX233" fmla="*/ 1298181 w 3250898"/>
              <a:gd name="connsiteY233" fmla="*/ 51928 h 3600285"/>
              <a:gd name="connsiteX234" fmla="*/ 1153938 w 3250898"/>
              <a:gd name="connsiteY234" fmla="*/ 294254 h 3600285"/>
              <a:gd name="connsiteX235" fmla="*/ 1228943 w 3250898"/>
              <a:gd name="connsiteY235" fmla="*/ 478884 h 3600285"/>
              <a:gd name="connsiteX236" fmla="*/ 1257792 w 3250898"/>
              <a:gd name="connsiteY236" fmla="*/ 501963 h 3600285"/>
              <a:gd name="connsiteX237" fmla="*/ 1280871 w 3250898"/>
              <a:gd name="connsiteY237" fmla="*/ 519273 h 3600285"/>
              <a:gd name="connsiteX238" fmla="*/ 1303949 w 3250898"/>
              <a:gd name="connsiteY238" fmla="*/ 530811 h 3600285"/>
              <a:gd name="connsiteX239" fmla="*/ 1505888 w 3250898"/>
              <a:gd name="connsiteY239" fmla="*/ 288484 h 3600285"/>
              <a:gd name="connsiteX240" fmla="*/ 1298181 w 3250898"/>
              <a:gd name="connsiteY240" fmla="*/ 51928 h 3600285"/>
              <a:gd name="connsiteX241" fmla="*/ 1263562 w 3250898"/>
              <a:gd name="connsiteY241" fmla="*/ 0 h 3600285"/>
              <a:gd name="connsiteX242" fmla="*/ 1552046 w 3250898"/>
              <a:gd name="connsiteY242" fmla="*/ 288484 h 3600285"/>
              <a:gd name="connsiteX243" fmla="*/ 1286641 w 3250898"/>
              <a:gd name="connsiteY243" fmla="*/ 576970 h 3600285"/>
              <a:gd name="connsiteX244" fmla="*/ 1286641 w 3250898"/>
              <a:gd name="connsiteY244" fmla="*/ 934688 h 3600285"/>
              <a:gd name="connsiteX245" fmla="*/ 1298180 w 3250898"/>
              <a:gd name="connsiteY245" fmla="*/ 975078 h 3600285"/>
              <a:gd name="connsiteX246" fmla="*/ 1430881 w 3250898"/>
              <a:gd name="connsiteY246" fmla="*/ 917382 h 3600285"/>
              <a:gd name="connsiteX247" fmla="*/ 1344336 w 3250898"/>
              <a:gd name="connsiteY247" fmla="*/ 1032774 h 3600285"/>
              <a:gd name="connsiteX248" fmla="*/ 1471270 w 3250898"/>
              <a:gd name="connsiteY248" fmla="*/ 1096241 h 3600285"/>
              <a:gd name="connsiteX249" fmla="*/ 1327028 w 3250898"/>
              <a:gd name="connsiteY249" fmla="*/ 1102010 h 3600285"/>
              <a:gd name="connsiteX250" fmla="*/ 1355876 w 3250898"/>
              <a:gd name="connsiteY250" fmla="*/ 1228944 h 3600285"/>
              <a:gd name="connsiteX251" fmla="*/ 1286640 w 3250898"/>
              <a:gd name="connsiteY251" fmla="*/ 1148169 h 3600285"/>
              <a:gd name="connsiteX252" fmla="*/ 1286640 w 3250898"/>
              <a:gd name="connsiteY252" fmla="*/ 1655901 h 3600285"/>
              <a:gd name="connsiteX253" fmla="*/ 1396265 w 3250898"/>
              <a:gd name="connsiteY253" fmla="*/ 1413575 h 3600285"/>
              <a:gd name="connsiteX254" fmla="*/ 1402035 w 3250898"/>
              <a:gd name="connsiteY254" fmla="*/ 1413573 h 3600285"/>
              <a:gd name="connsiteX255" fmla="*/ 1327027 w 3250898"/>
              <a:gd name="connsiteY255" fmla="*/ 1673209 h 3600285"/>
              <a:gd name="connsiteX256" fmla="*/ 1332798 w 3250898"/>
              <a:gd name="connsiteY256" fmla="*/ 1673209 h 3600285"/>
              <a:gd name="connsiteX257" fmla="*/ 1517428 w 3250898"/>
              <a:gd name="connsiteY257" fmla="*/ 1482811 h 3600285"/>
              <a:gd name="connsiteX258" fmla="*/ 1523197 w 3250898"/>
              <a:gd name="connsiteY258" fmla="*/ 1488582 h 3600285"/>
              <a:gd name="connsiteX259" fmla="*/ 1367416 w 3250898"/>
              <a:gd name="connsiteY259" fmla="*/ 1707828 h 3600285"/>
              <a:gd name="connsiteX260" fmla="*/ 1373186 w 3250898"/>
              <a:gd name="connsiteY260" fmla="*/ 1713598 h 3600285"/>
              <a:gd name="connsiteX261" fmla="*/ 1615513 w 3250898"/>
              <a:gd name="connsiteY261" fmla="*/ 1598204 h 3600285"/>
              <a:gd name="connsiteX262" fmla="*/ 1615512 w 3250898"/>
              <a:gd name="connsiteY262" fmla="*/ 1603973 h 3600285"/>
              <a:gd name="connsiteX263" fmla="*/ 1390495 w 3250898"/>
              <a:gd name="connsiteY263" fmla="*/ 1753985 h 3600285"/>
              <a:gd name="connsiteX264" fmla="*/ 1390494 w 3250898"/>
              <a:gd name="connsiteY264" fmla="*/ 1759754 h 3600285"/>
              <a:gd name="connsiteX265" fmla="*/ 1655900 w 3250898"/>
              <a:gd name="connsiteY265" fmla="*/ 1730907 h 3600285"/>
              <a:gd name="connsiteX266" fmla="*/ 1655899 w 3250898"/>
              <a:gd name="connsiteY266" fmla="*/ 1736677 h 3600285"/>
              <a:gd name="connsiteX267" fmla="*/ 1396264 w 3250898"/>
              <a:gd name="connsiteY267" fmla="*/ 1800142 h 3600285"/>
              <a:gd name="connsiteX268" fmla="*/ 1396265 w 3250898"/>
              <a:gd name="connsiteY268" fmla="*/ 1805912 h 3600285"/>
              <a:gd name="connsiteX269" fmla="*/ 1655900 w 3250898"/>
              <a:gd name="connsiteY269" fmla="*/ 1869378 h 3600285"/>
              <a:gd name="connsiteX270" fmla="*/ 1655900 w 3250898"/>
              <a:gd name="connsiteY270" fmla="*/ 1875149 h 3600285"/>
              <a:gd name="connsiteX271" fmla="*/ 1390495 w 3250898"/>
              <a:gd name="connsiteY271" fmla="*/ 1846301 h 3600285"/>
              <a:gd name="connsiteX272" fmla="*/ 1390496 w 3250898"/>
              <a:gd name="connsiteY272" fmla="*/ 1852069 h 3600285"/>
              <a:gd name="connsiteX273" fmla="*/ 1615513 w 3250898"/>
              <a:gd name="connsiteY273" fmla="*/ 2002082 h 3600285"/>
              <a:gd name="connsiteX274" fmla="*/ 1615513 w 3250898"/>
              <a:gd name="connsiteY274" fmla="*/ 2007852 h 3600285"/>
              <a:gd name="connsiteX275" fmla="*/ 1373186 w 3250898"/>
              <a:gd name="connsiteY275" fmla="*/ 1892458 h 3600285"/>
              <a:gd name="connsiteX276" fmla="*/ 1367416 w 3250898"/>
              <a:gd name="connsiteY276" fmla="*/ 1898227 h 3600285"/>
              <a:gd name="connsiteX277" fmla="*/ 1523198 w 3250898"/>
              <a:gd name="connsiteY277" fmla="*/ 2117475 h 3600285"/>
              <a:gd name="connsiteX278" fmla="*/ 1517427 w 3250898"/>
              <a:gd name="connsiteY278" fmla="*/ 2123245 h 3600285"/>
              <a:gd name="connsiteX279" fmla="*/ 1332798 w 3250898"/>
              <a:gd name="connsiteY279" fmla="*/ 1932846 h 3600285"/>
              <a:gd name="connsiteX280" fmla="*/ 1327028 w 3250898"/>
              <a:gd name="connsiteY280" fmla="*/ 1932846 h 3600285"/>
              <a:gd name="connsiteX281" fmla="*/ 1396265 w 3250898"/>
              <a:gd name="connsiteY281" fmla="*/ 2186712 h 3600285"/>
              <a:gd name="connsiteX282" fmla="*/ 1390494 w 3250898"/>
              <a:gd name="connsiteY282" fmla="*/ 2186712 h 3600285"/>
              <a:gd name="connsiteX283" fmla="*/ 1280870 w 3250898"/>
              <a:gd name="connsiteY283" fmla="*/ 1944386 h 3600285"/>
              <a:gd name="connsiteX284" fmla="*/ 1280872 w 3250898"/>
              <a:gd name="connsiteY284" fmla="*/ 2498275 h 3600285"/>
              <a:gd name="connsiteX285" fmla="*/ 1378954 w 3250898"/>
              <a:gd name="connsiteY285" fmla="*/ 2486735 h 3600285"/>
              <a:gd name="connsiteX286" fmla="*/ 1442421 w 3250898"/>
              <a:gd name="connsiteY286" fmla="*/ 2405959 h 3600285"/>
              <a:gd name="connsiteX287" fmla="*/ 1494349 w 3250898"/>
              <a:gd name="connsiteY287" fmla="*/ 2382881 h 3600285"/>
              <a:gd name="connsiteX288" fmla="*/ 1482810 w 3250898"/>
              <a:gd name="connsiteY288" fmla="*/ 2354031 h 3600285"/>
              <a:gd name="connsiteX289" fmla="*/ 1482810 w 3250898"/>
              <a:gd name="connsiteY289" fmla="*/ 2279026 h 3600285"/>
              <a:gd name="connsiteX290" fmla="*/ 1534737 w 3250898"/>
              <a:gd name="connsiteY290" fmla="*/ 2221331 h 3600285"/>
              <a:gd name="connsiteX291" fmla="*/ 1592434 w 3250898"/>
              <a:gd name="connsiteY291" fmla="*/ 2209790 h 3600285"/>
              <a:gd name="connsiteX292" fmla="*/ 1615512 w 3250898"/>
              <a:gd name="connsiteY292" fmla="*/ 2077087 h 3600285"/>
              <a:gd name="connsiteX293" fmla="*/ 1742446 w 3250898"/>
              <a:gd name="connsiteY293" fmla="*/ 1990542 h 3600285"/>
              <a:gd name="connsiteX294" fmla="*/ 1898226 w 3250898"/>
              <a:gd name="connsiteY294" fmla="*/ 2002081 h 3600285"/>
              <a:gd name="connsiteX295" fmla="*/ 1990542 w 3250898"/>
              <a:gd name="connsiteY295" fmla="*/ 2088627 h 3600285"/>
              <a:gd name="connsiteX296" fmla="*/ 2025160 w 3250898"/>
              <a:gd name="connsiteY296" fmla="*/ 2054010 h 3600285"/>
              <a:gd name="connsiteX297" fmla="*/ 2111704 w 3250898"/>
              <a:gd name="connsiteY297" fmla="*/ 2036701 h 3600285"/>
              <a:gd name="connsiteX298" fmla="*/ 2169403 w 3250898"/>
              <a:gd name="connsiteY298" fmla="*/ 2065548 h 3600285"/>
              <a:gd name="connsiteX299" fmla="*/ 2175172 w 3250898"/>
              <a:gd name="connsiteY299" fmla="*/ 1973234 h 3600285"/>
              <a:gd name="connsiteX300" fmla="*/ 1627052 w 3250898"/>
              <a:gd name="connsiteY300" fmla="*/ 1136630 h 3600285"/>
              <a:gd name="connsiteX301" fmla="*/ 2486736 w 3250898"/>
              <a:gd name="connsiteY301" fmla="*/ 2019390 h 3600285"/>
              <a:gd name="connsiteX302" fmla="*/ 2527124 w 3250898"/>
              <a:gd name="connsiteY302" fmla="*/ 2036700 h 3600285"/>
              <a:gd name="connsiteX303" fmla="*/ 2573281 w 3250898"/>
              <a:gd name="connsiteY303" fmla="*/ 2088627 h 3600285"/>
              <a:gd name="connsiteX304" fmla="*/ 2671365 w 3250898"/>
              <a:gd name="connsiteY304" fmla="*/ 2042468 h 3600285"/>
              <a:gd name="connsiteX305" fmla="*/ 2815608 w 3250898"/>
              <a:gd name="connsiteY305" fmla="*/ 2054009 h 3600285"/>
              <a:gd name="connsiteX306" fmla="*/ 2936771 w 3250898"/>
              <a:gd name="connsiteY306" fmla="*/ 2134785 h 3600285"/>
              <a:gd name="connsiteX307" fmla="*/ 2988698 w 3250898"/>
              <a:gd name="connsiteY307" fmla="*/ 2273257 h 3600285"/>
              <a:gd name="connsiteX308" fmla="*/ 2988697 w 3250898"/>
              <a:gd name="connsiteY308" fmla="*/ 2302106 h 3600285"/>
              <a:gd name="connsiteX309" fmla="*/ 3109862 w 3250898"/>
              <a:gd name="connsiteY309" fmla="*/ 2313645 h 3600285"/>
              <a:gd name="connsiteX310" fmla="*/ 3225255 w 3250898"/>
              <a:gd name="connsiteY310" fmla="*/ 2417499 h 3600285"/>
              <a:gd name="connsiteX311" fmla="*/ 3242564 w 3250898"/>
              <a:gd name="connsiteY311" fmla="*/ 2573280 h 3600285"/>
              <a:gd name="connsiteX312" fmla="*/ 3161789 w 3250898"/>
              <a:gd name="connsiteY312" fmla="*/ 2688674 h 3600285"/>
              <a:gd name="connsiteX313" fmla="*/ 3190636 w 3250898"/>
              <a:gd name="connsiteY313" fmla="*/ 2942542 h 3600285"/>
              <a:gd name="connsiteX314" fmla="*/ 3075243 w 3250898"/>
              <a:gd name="connsiteY314" fmla="*/ 3034856 h 3600285"/>
              <a:gd name="connsiteX315" fmla="*/ 2925232 w 3250898"/>
              <a:gd name="connsiteY315" fmla="*/ 3034857 h 3600285"/>
              <a:gd name="connsiteX316" fmla="*/ 2809837 w 3250898"/>
              <a:gd name="connsiteY316" fmla="*/ 2942542 h 3600285"/>
              <a:gd name="connsiteX317" fmla="*/ 2792529 w 3250898"/>
              <a:gd name="connsiteY317" fmla="*/ 2873305 h 3600285"/>
              <a:gd name="connsiteX318" fmla="*/ 2763680 w 3250898"/>
              <a:gd name="connsiteY318" fmla="*/ 2902153 h 3600285"/>
              <a:gd name="connsiteX319" fmla="*/ 2613670 w 3250898"/>
              <a:gd name="connsiteY319" fmla="*/ 2959850 h 3600285"/>
              <a:gd name="connsiteX320" fmla="*/ 2498275 w 3250898"/>
              <a:gd name="connsiteY320" fmla="*/ 2925232 h 3600285"/>
              <a:gd name="connsiteX321" fmla="*/ 2117477 w 3250898"/>
              <a:gd name="connsiteY321" fmla="*/ 3317570 h 3600285"/>
              <a:gd name="connsiteX322" fmla="*/ 2042470 w 3250898"/>
              <a:gd name="connsiteY322" fmla="*/ 3334879 h 3600285"/>
              <a:gd name="connsiteX323" fmla="*/ 1263561 w 3250898"/>
              <a:gd name="connsiteY323" fmla="*/ 3600285 h 3600285"/>
              <a:gd name="connsiteX324" fmla="*/ 0 w 3250898"/>
              <a:gd name="connsiteY324" fmla="*/ 2336724 h 3600285"/>
              <a:gd name="connsiteX325" fmla="*/ 900071 w 3250898"/>
              <a:gd name="connsiteY325" fmla="*/ 1125089 h 3600285"/>
              <a:gd name="connsiteX326" fmla="*/ 351951 w 3250898"/>
              <a:gd name="connsiteY326" fmla="*/ 1961693 h 3600285"/>
              <a:gd name="connsiteX327" fmla="*/ 969308 w 3250898"/>
              <a:gd name="connsiteY327" fmla="*/ 2827148 h 3600285"/>
              <a:gd name="connsiteX328" fmla="*/ 1130859 w 3250898"/>
              <a:gd name="connsiteY328" fmla="*/ 2821378 h 3600285"/>
              <a:gd name="connsiteX329" fmla="*/ 1188556 w 3250898"/>
              <a:gd name="connsiteY329" fmla="*/ 2832917 h 3600285"/>
              <a:gd name="connsiteX330" fmla="*/ 1177017 w 3250898"/>
              <a:gd name="connsiteY330" fmla="*/ 2815608 h 3600285"/>
              <a:gd name="connsiteX331" fmla="*/ 1159707 w 3250898"/>
              <a:gd name="connsiteY331" fmla="*/ 2786758 h 3600285"/>
              <a:gd name="connsiteX332" fmla="*/ 1142398 w 3250898"/>
              <a:gd name="connsiteY332" fmla="*/ 2723292 h 3600285"/>
              <a:gd name="connsiteX333" fmla="*/ 1171247 w 3250898"/>
              <a:gd name="connsiteY333" fmla="*/ 2596359 h 3600285"/>
              <a:gd name="connsiteX334" fmla="*/ 1228943 w 3250898"/>
              <a:gd name="connsiteY334" fmla="*/ 2532894 h 3600285"/>
              <a:gd name="connsiteX335" fmla="*/ 1228943 w 3250898"/>
              <a:gd name="connsiteY335" fmla="*/ 1950155 h 3600285"/>
              <a:gd name="connsiteX336" fmla="*/ 1119320 w 3250898"/>
              <a:gd name="connsiteY336" fmla="*/ 2192481 h 3600285"/>
              <a:gd name="connsiteX337" fmla="*/ 1113550 w 3250898"/>
              <a:gd name="connsiteY337" fmla="*/ 2192482 h 3600285"/>
              <a:gd name="connsiteX338" fmla="*/ 1188556 w 3250898"/>
              <a:gd name="connsiteY338" fmla="*/ 1932847 h 3600285"/>
              <a:gd name="connsiteX339" fmla="*/ 1182786 w 3250898"/>
              <a:gd name="connsiteY339" fmla="*/ 1932846 h 3600285"/>
              <a:gd name="connsiteX340" fmla="*/ 998156 w 3250898"/>
              <a:gd name="connsiteY340" fmla="*/ 2123244 h 3600285"/>
              <a:gd name="connsiteX341" fmla="*/ 992387 w 3250898"/>
              <a:gd name="connsiteY341" fmla="*/ 2117475 h 3600285"/>
              <a:gd name="connsiteX342" fmla="*/ 1148167 w 3250898"/>
              <a:gd name="connsiteY342" fmla="*/ 1898227 h 3600285"/>
              <a:gd name="connsiteX343" fmla="*/ 1142397 w 3250898"/>
              <a:gd name="connsiteY343" fmla="*/ 1892458 h 3600285"/>
              <a:gd name="connsiteX344" fmla="*/ 900071 w 3250898"/>
              <a:gd name="connsiteY344" fmla="*/ 2007851 h 3600285"/>
              <a:gd name="connsiteX345" fmla="*/ 900071 w 3250898"/>
              <a:gd name="connsiteY345" fmla="*/ 2002081 h 3600285"/>
              <a:gd name="connsiteX346" fmla="*/ 1125089 w 3250898"/>
              <a:gd name="connsiteY346" fmla="*/ 1852070 h 3600285"/>
              <a:gd name="connsiteX347" fmla="*/ 1125088 w 3250898"/>
              <a:gd name="connsiteY347" fmla="*/ 1846301 h 3600285"/>
              <a:gd name="connsiteX348" fmla="*/ 859683 w 3250898"/>
              <a:gd name="connsiteY348" fmla="*/ 1875148 h 3600285"/>
              <a:gd name="connsiteX349" fmla="*/ 859683 w 3250898"/>
              <a:gd name="connsiteY349" fmla="*/ 1869379 h 3600285"/>
              <a:gd name="connsiteX350" fmla="*/ 1119320 w 3250898"/>
              <a:gd name="connsiteY350" fmla="*/ 1805912 h 3600285"/>
              <a:gd name="connsiteX351" fmla="*/ 1119320 w 3250898"/>
              <a:gd name="connsiteY351" fmla="*/ 1800143 h 3600285"/>
              <a:gd name="connsiteX352" fmla="*/ 859683 w 3250898"/>
              <a:gd name="connsiteY352" fmla="*/ 1736676 h 3600285"/>
              <a:gd name="connsiteX353" fmla="*/ 859682 w 3250898"/>
              <a:gd name="connsiteY353" fmla="*/ 1730906 h 3600285"/>
              <a:gd name="connsiteX354" fmla="*/ 1130859 w 3250898"/>
              <a:gd name="connsiteY354" fmla="*/ 1771294 h 3600285"/>
              <a:gd name="connsiteX355" fmla="*/ 1130859 w 3250898"/>
              <a:gd name="connsiteY355" fmla="*/ 1765526 h 3600285"/>
              <a:gd name="connsiteX356" fmla="*/ 905841 w 3250898"/>
              <a:gd name="connsiteY356" fmla="*/ 1615513 h 3600285"/>
              <a:gd name="connsiteX357" fmla="*/ 905841 w 3250898"/>
              <a:gd name="connsiteY357" fmla="*/ 1609743 h 3600285"/>
              <a:gd name="connsiteX358" fmla="*/ 1148168 w 3250898"/>
              <a:gd name="connsiteY358" fmla="*/ 1725137 h 3600285"/>
              <a:gd name="connsiteX359" fmla="*/ 1153937 w 3250898"/>
              <a:gd name="connsiteY359" fmla="*/ 1719368 h 3600285"/>
              <a:gd name="connsiteX360" fmla="*/ 998156 w 3250898"/>
              <a:gd name="connsiteY360" fmla="*/ 1500119 h 3600285"/>
              <a:gd name="connsiteX361" fmla="*/ 1003925 w 3250898"/>
              <a:gd name="connsiteY361" fmla="*/ 1494349 h 3600285"/>
              <a:gd name="connsiteX362" fmla="*/ 1188555 w 3250898"/>
              <a:gd name="connsiteY362" fmla="*/ 1684750 h 3600285"/>
              <a:gd name="connsiteX363" fmla="*/ 1194326 w 3250898"/>
              <a:gd name="connsiteY363" fmla="*/ 1684749 h 3600285"/>
              <a:gd name="connsiteX364" fmla="*/ 1119320 w 3250898"/>
              <a:gd name="connsiteY364" fmla="*/ 1425113 h 3600285"/>
              <a:gd name="connsiteX365" fmla="*/ 1125089 w 3250898"/>
              <a:gd name="connsiteY365" fmla="*/ 1425113 h 3600285"/>
              <a:gd name="connsiteX366" fmla="*/ 1234714 w 3250898"/>
              <a:gd name="connsiteY366" fmla="*/ 1667440 h 3600285"/>
              <a:gd name="connsiteX367" fmla="*/ 1234713 w 3250898"/>
              <a:gd name="connsiteY367" fmla="*/ 1159708 h 3600285"/>
              <a:gd name="connsiteX368" fmla="*/ 1165477 w 3250898"/>
              <a:gd name="connsiteY368" fmla="*/ 1240483 h 3600285"/>
              <a:gd name="connsiteX369" fmla="*/ 1194326 w 3250898"/>
              <a:gd name="connsiteY369" fmla="*/ 1102011 h 3600285"/>
              <a:gd name="connsiteX370" fmla="*/ 1050083 w 3250898"/>
              <a:gd name="connsiteY370" fmla="*/ 1096241 h 3600285"/>
              <a:gd name="connsiteX371" fmla="*/ 1182786 w 3250898"/>
              <a:gd name="connsiteY371" fmla="*/ 1032774 h 3600285"/>
              <a:gd name="connsiteX372" fmla="*/ 1096241 w 3250898"/>
              <a:gd name="connsiteY372" fmla="*/ 917380 h 3600285"/>
              <a:gd name="connsiteX373" fmla="*/ 1228943 w 3250898"/>
              <a:gd name="connsiteY373" fmla="*/ 975078 h 3600285"/>
              <a:gd name="connsiteX374" fmla="*/ 1240482 w 3250898"/>
              <a:gd name="connsiteY374" fmla="*/ 934689 h 3600285"/>
              <a:gd name="connsiteX375" fmla="*/ 1240482 w 3250898"/>
              <a:gd name="connsiteY375" fmla="*/ 576971 h 3600285"/>
              <a:gd name="connsiteX376" fmla="*/ 975077 w 3250898"/>
              <a:gd name="connsiteY376" fmla="*/ 288484 h 3600285"/>
              <a:gd name="connsiteX377" fmla="*/ 1263562 w 3250898"/>
              <a:gd name="connsiteY377" fmla="*/ 0 h 3600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</a:cxnLst>
            <a:rect l="l" t="t" r="r" b="b"/>
            <a:pathLst>
              <a:path w="3250898" h="3600285">
                <a:moveTo>
                  <a:pt x="2373506" y="2465821"/>
                </a:moveTo>
                <a:cubicBezTo>
                  <a:pt x="2358360" y="2465099"/>
                  <a:pt x="2342493" y="2466542"/>
                  <a:pt x="2325184" y="2469426"/>
                </a:cubicBezTo>
                <a:cubicBezTo>
                  <a:pt x="2290566" y="2475196"/>
                  <a:pt x="2267487" y="2486735"/>
                  <a:pt x="2244409" y="2509814"/>
                </a:cubicBezTo>
                <a:cubicBezTo>
                  <a:pt x="2221330" y="2532893"/>
                  <a:pt x="2209791" y="2567511"/>
                  <a:pt x="2198250" y="2596359"/>
                </a:cubicBezTo>
                <a:lnTo>
                  <a:pt x="2192481" y="2607898"/>
                </a:lnTo>
                <a:cubicBezTo>
                  <a:pt x="2192480" y="2613669"/>
                  <a:pt x="2192480" y="2613669"/>
                  <a:pt x="2186711" y="2613668"/>
                </a:cubicBezTo>
                <a:cubicBezTo>
                  <a:pt x="2180942" y="2607898"/>
                  <a:pt x="2180942" y="2607898"/>
                  <a:pt x="2180942" y="2607898"/>
                </a:cubicBezTo>
                <a:cubicBezTo>
                  <a:pt x="2117475" y="2607898"/>
                  <a:pt x="2059779" y="2654056"/>
                  <a:pt x="2048240" y="2711753"/>
                </a:cubicBezTo>
                <a:cubicBezTo>
                  <a:pt x="2036700" y="2769450"/>
                  <a:pt x="2054009" y="2838686"/>
                  <a:pt x="2100166" y="2873304"/>
                </a:cubicBezTo>
                <a:cubicBezTo>
                  <a:pt x="2146324" y="2907922"/>
                  <a:pt x="2221330" y="2919463"/>
                  <a:pt x="2255948" y="2873305"/>
                </a:cubicBezTo>
                <a:cubicBezTo>
                  <a:pt x="2273258" y="2850226"/>
                  <a:pt x="2279027" y="2815607"/>
                  <a:pt x="2267487" y="2792529"/>
                </a:cubicBezTo>
                <a:cubicBezTo>
                  <a:pt x="2255948" y="2763679"/>
                  <a:pt x="2215560" y="2752141"/>
                  <a:pt x="2186712" y="2763680"/>
                </a:cubicBezTo>
                <a:cubicBezTo>
                  <a:pt x="2186712" y="2769449"/>
                  <a:pt x="2180941" y="2763680"/>
                  <a:pt x="2180941" y="2763680"/>
                </a:cubicBezTo>
                <a:cubicBezTo>
                  <a:pt x="2180941" y="2763680"/>
                  <a:pt x="2180942" y="2757911"/>
                  <a:pt x="2180942" y="2757911"/>
                </a:cubicBezTo>
                <a:cubicBezTo>
                  <a:pt x="2215559" y="2740602"/>
                  <a:pt x="2261718" y="2746370"/>
                  <a:pt x="2290566" y="2780989"/>
                </a:cubicBezTo>
                <a:cubicBezTo>
                  <a:pt x="2313644" y="2821378"/>
                  <a:pt x="2307875" y="2867536"/>
                  <a:pt x="2290566" y="2902152"/>
                </a:cubicBezTo>
                <a:cubicBezTo>
                  <a:pt x="2273258" y="2936771"/>
                  <a:pt x="2227098" y="2959851"/>
                  <a:pt x="2186712" y="2959850"/>
                </a:cubicBezTo>
                <a:cubicBezTo>
                  <a:pt x="2157865" y="3034856"/>
                  <a:pt x="2094397" y="3092552"/>
                  <a:pt x="2025161" y="3127170"/>
                </a:cubicBezTo>
                <a:cubicBezTo>
                  <a:pt x="1990542" y="3144480"/>
                  <a:pt x="1944385" y="3156019"/>
                  <a:pt x="1903997" y="3161789"/>
                </a:cubicBezTo>
                <a:cubicBezTo>
                  <a:pt x="1863609" y="3167559"/>
                  <a:pt x="1823221" y="3167558"/>
                  <a:pt x="1777064" y="3156019"/>
                </a:cubicBezTo>
                <a:cubicBezTo>
                  <a:pt x="1690519" y="3132940"/>
                  <a:pt x="1621281" y="3081013"/>
                  <a:pt x="1557816" y="3040624"/>
                </a:cubicBezTo>
                <a:cubicBezTo>
                  <a:pt x="1488579" y="2994468"/>
                  <a:pt x="1419343" y="2959850"/>
                  <a:pt x="1350107" y="2925232"/>
                </a:cubicBezTo>
                <a:cubicBezTo>
                  <a:pt x="1321259" y="2913692"/>
                  <a:pt x="1298180" y="2902152"/>
                  <a:pt x="1269331" y="2890613"/>
                </a:cubicBezTo>
                <a:cubicBezTo>
                  <a:pt x="1252022" y="2884844"/>
                  <a:pt x="1240482" y="2884844"/>
                  <a:pt x="1228944" y="2879074"/>
                </a:cubicBezTo>
                <a:cubicBezTo>
                  <a:pt x="1205865" y="2873305"/>
                  <a:pt x="1188556" y="2867535"/>
                  <a:pt x="1165476" y="2861764"/>
                </a:cubicBezTo>
                <a:cubicBezTo>
                  <a:pt x="1148168" y="2861764"/>
                  <a:pt x="1136628" y="2855995"/>
                  <a:pt x="1125089" y="2855996"/>
                </a:cubicBezTo>
                <a:cubicBezTo>
                  <a:pt x="1113550" y="2850225"/>
                  <a:pt x="1102009" y="2850225"/>
                  <a:pt x="1090471" y="2850225"/>
                </a:cubicBezTo>
                <a:cubicBezTo>
                  <a:pt x="1027004" y="2844456"/>
                  <a:pt x="957769" y="2850225"/>
                  <a:pt x="894302" y="2867535"/>
                </a:cubicBezTo>
                <a:cubicBezTo>
                  <a:pt x="778909" y="2902152"/>
                  <a:pt x="669283" y="2965620"/>
                  <a:pt x="582737" y="3052165"/>
                </a:cubicBezTo>
                <a:cubicBezTo>
                  <a:pt x="634665" y="3017547"/>
                  <a:pt x="692363" y="2982929"/>
                  <a:pt x="750060" y="2959850"/>
                </a:cubicBezTo>
                <a:cubicBezTo>
                  <a:pt x="842374" y="2919462"/>
                  <a:pt x="946229" y="2896384"/>
                  <a:pt x="1044314" y="2907924"/>
                </a:cubicBezTo>
                <a:cubicBezTo>
                  <a:pt x="1142398" y="2919463"/>
                  <a:pt x="1240483" y="2948312"/>
                  <a:pt x="1327027" y="3000237"/>
                </a:cubicBezTo>
                <a:cubicBezTo>
                  <a:pt x="1413573" y="3052164"/>
                  <a:pt x="1488580" y="3115631"/>
                  <a:pt x="1563585" y="3173329"/>
                </a:cubicBezTo>
                <a:cubicBezTo>
                  <a:pt x="1638592" y="3231025"/>
                  <a:pt x="1725137" y="3271413"/>
                  <a:pt x="1817451" y="3282952"/>
                </a:cubicBezTo>
                <a:cubicBezTo>
                  <a:pt x="1909766" y="3288723"/>
                  <a:pt x="2007852" y="3271413"/>
                  <a:pt x="2094396" y="3248334"/>
                </a:cubicBezTo>
                <a:cubicBezTo>
                  <a:pt x="2105936" y="3242564"/>
                  <a:pt x="2117476" y="3242564"/>
                  <a:pt x="2129015" y="3236795"/>
                </a:cubicBezTo>
                <a:cubicBezTo>
                  <a:pt x="2284797" y="3179097"/>
                  <a:pt x="2411729" y="3040625"/>
                  <a:pt x="2457886" y="2879075"/>
                </a:cubicBezTo>
                <a:cubicBezTo>
                  <a:pt x="2440579" y="2855995"/>
                  <a:pt x="2429038" y="2827148"/>
                  <a:pt x="2429037" y="2798298"/>
                </a:cubicBezTo>
                <a:cubicBezTo>
                  <a:pt x="2429037" y="2775220"/>
                  <a:pt x="2434809" y="2752141"/>
                  <a:pt x="2452118" y="2729062"/>
                </a:cubicBezTo>
                <a:cubicBezTo>
                  <a:pt x="2452118" y="2729062"/>
                  <a:pt x="2457887" y="2723292"/>
                  <a:pt x="2457887" y="2723292"/>
                </a:cubicBezTo>
                <a:cubicBezTo>
                  <a:pt x="2475197" y="2705984"/>
                  <a:pt x="2504044" y="2700215"/>
                  <a:pt x="2527124" y="2700214"/>
                </a:cubicBezTo>
                <a:cubicBezTo>
                  <a:pt x="2550202" y="2700214"/>
                  <a:pt x="2579050" y="2717523"/>
                  <a:pt x="2590589" y="2740602"/>
                </a:cubicBezTo>
                <a:cubicBezTo>
                  <a:pt x="2596358" y="2740602"/>
                  <a:pt x="2590591" y="2746371"/>
                  <a:pt x="2590591" y="2746371"/>
                </a:cubicBezTo>
                <a:cubicBezTo>
                  <a:pt x="2590591" y="2746371"/>
                  <a:pt x="2584820" y="2746372"/>
                  <a:pt x="2584820" y="2746372"/>
                </a:cubicBezTo>
                <a:cubicBezTo>
                  <a:pt x="2555970" y="2711753"/>
                  <a:pt x="2498276" y="2717523"/>
                  <a:pt x="2480966" y="2752141"/>
                </a:cubicBezTo>
                <a:cubicBezTo>
                  <a:pt x="2457886" y="2780991"/>
                  <a:pt x="2469426" y="2832916"/>
                  <a:pt x="2498274" y="2855995"/>
                </a:cubicBezTo>
                <a:cubicBezTo>
                  <a:pt x="2555970" y="2913691"/>
                  <a:pt x="2665596" y="2902152"/>
                  <a:pt x="2700214" y="2827147"/>
                </a:cubicBezTo>
                <a:cubicBezTo>
                  <a:pt x="2757909" y="2775219"/>
                  <a:pt x="2769450" y="2677135"/>
                  <a:pt x="2723293" y="2607898"/>
                </a:cubicBezTo>
                <a:cubicBezTo>
                  <a:pt x="2700214" y="2573279"/>
                  <a:pt x="2671365" y="2544433"/>
                  <a:pt x="2630977" y="2532893"/>
                </a:cubicBezTo>
                <a:cubicBezTo>
                  <a:pt x="2590589" y="2515584"/>
                  <a:pt x="2544432" y="2521353"/>
                  <a:pt x="2504044" y="2538662"/>
                </a:cubicBezTo>
                <a:cubicBezTo>
                  <a:pt x="2498275" y="2538663"/>
                  <a:pt x="2492505" y="2538663"/>
                  <a:pt x="2492505" y="2532894"/>
                </a:cubicBezTo>
                <a:cubicBezTo>
                  <a:pt x="2475197" y="2504045"/>
                  <a:pt x="2446348" y="2486735"/>
                  <a:pt x="2417499" y="2475196"/>
                </a:cubicBezTo>
                <a:cubicBezTo>
                  <a:pt x="2403075" y="2469427"/>
                  <a:pt x="2388651" y="2466542"/>
                  <a:pt x="2373506" y="2465821"/>
                </a:cubicBezTo>
                <a:close/>
                <a:moveTo>
                  <a:pt x="1557815" y="2429038"/>
                </a:moveTo>
                <a:cubicBezTo>
                  <a:pt x="1528968" y="2429038"/>
                  <a:pt x="1494349" y="2434809"/>
                  <a:pt x="1471270" y="2446347"/>
                </a:cubicBezTo>
                <a:cubicBezTo>
                  <a:pt x="1442422" y="2457886"/>
                  <a:pt x="1425113" y="2480966"/>
                  <a:pt x="1407805" y="2509814"/>
                </a:cubicBezTo>
                <a:cubicBezTo>
                  <a:pt x="1407805" y="2509814"/>
                  <a:pt x="1402035" y="2515585"/>
                  <a:pt x="1396265" y="2515584"/>
                </a:cubicBezTo>
                <a:cubicBezTo>
                  <a:pt x="1355877" y="2521353"/>
                  <a:pt x="1315489" y="2532893"/>
                  <a:pt x="1286640" y="2555970"/>
                </a:cubicBezTo>
                <a:cubicBezTo>
                  <a:pt x="1280871" y="2561741"/>
                  <a:pt x="1269331" y="2573279"/>
                  <a:pt x="1263561" y="2579051"/>
                </a:cubicBezTo>
                <a:cubicBezTo>
                  <a:pt x="1252022" y="2590591"/>
                  <a:pt x="1240483" y="2602129"/>
                  <a:pt x="1234713" y="2613668"/>
                </a:cubicBezTo>
                <a:cubicBezTo>
                  <a:pt x="1234713" y="2619438"/>
                  <a:pt x="1228943" y="2619438"/>
                  <a:pt x="1228943" y="2625208"/>
                </a:cubicBezTo>
                <a:cubicBezTo>
                  <a:pt x="1211634" y="2654056"/>
                  <a:pt x="1200094" y="2688674"/>
                  <a:pt x="1205865" y="2717523"/>
                </a:cubicBezTo>
                <a:cubicBezTo>
                  <a:pt x="1205864" y="2734831"/>
                  <a:pt x="1211635" y="2746371"/>
                  <a:pt x="1211635" y="2763680"/>
                </a:cubicBezTo>
                <a:cubicBezTo>
                  <a:pt x="1211635" y="2769450"/>
                  <a:pt x="1217404" y="2780990"/>
                  <a:pt x="1223174" y="2786760"/>
                </a:cubicBezTo>
                <a:cubicBezTo>
                  <a:pt x="1228943" y="2792529"/>
                  <a:pt x="1228943" y="2792529"/>
                  <a:pt x="1228943" y="2792529"/>
                </a:cubicBezTo>
                <a:cubicBezTo>
                  <a:pt x="1234714" y="2798298"/>
                  <a:pt x="1234714" y="2798298"/>
                  <a:pt x="1240482" y="2804069"/>
                </a:cubicBezTo>
                <a:cubicBezTo>
                  <a:pt x="1246252" y="2809838"/>
                  <a:pt x="1252022" y="2809836"/>
                  <a:pt x="1257792" y="2815607"/>
                </a:cubicBezTo>
                <a:cubicBezTo>
                  <a:pt x="1263560" y="2821378"/>
                  <a:pt x="1269331" y="2827147"/>
                  <a:pt x="1280871" y="2832917"/>
                </a:cubicBezTo>
                <a:cubicBezTo>
                  <a:pt x="1327028" y="2850226"/>
                  <a:pt x="1384725" y="2850225"/>
                  <a:pt x="1407805" y="2815607"/>
                </a:cubicBezTo>
                <a:cubicBezTo>
                  <a:pt x="1425113" y="2792529"/>
                  <a:pt x="1436653" y="2757911"/>
                  <a:pt x="1419343" y="2734832"/>
                </a:cubicBezTo>
                <a:cubicBezTo>
                  <a:pt x="1407804" y="2711753"/>
                  <a:pt x="1373186" y="2694444"/>
                  <a:pt x="1344337" y="2717523"/>
                </a:cubicBezTo>
                <a:cubicBezTo>
                  <a:pt x="1338568" y="2723292"/>
                  <a:pt x="1332797" y="2723292"/>
                  <a:pt x="1332798" y="2717524"/>
                </a:cubicBezTo>
                <a:cubicBezTo>
                  <a:pt x="1332798" y="2711753"/>
                  <a:pt x="1332799" y="2705983"/>
                  <a:pt x="1332799" y="2705983"/>
                </a:cubicBezTo>
                <a:cubicBezTo>
                  <a:pt x="1344337" y="2688674"/>
                  <a:pt x="1373186" y="2677135"/>
                  <a:pt x="1396265" y="2677135"/>
                </a:cubicBezTo>
                <a:cubicBezTo>
                  <a:pt x="1419343" y="2682904"/>
                  <a:pt x="1442422" y="2694444"/>
                  <a:pt x="1459731" y="2711753"/>
                </a:cubicBezTo>
                <a:cubicBezTo>
                  <a:pt x="1477040" y="2729062"/>
                  <a:pt x="1482811" y="2757911"/>
                  <a:pt x="1482810" y="2780989"/>
                </a:cubicBezTo>
                <a:cubicBezTo>
                  <a:pt x="1482810" y="2809836"/>
                  <a:pt x="1471269" y="2832917"/>
                  <a:pt x="1459731" y="2850224"/>
                </a:cubicBezTo>
                <a:cubicBezTo>
                  <a:pt x="1459731" y="2855995"/>
                  <a:pt x="1453961" y="2855996"/>
                  <a:pt x="1453961" y="2861764"/>
                </a:cubicBezTo>
                <a:cubicBezTo>
                  <a:pt x="1430882" y="2884845"/>
                  <a:pt x="1407803" y="2896383"/>
                  <a:pt x="1378956" y="2902152"/>
                </a:cubicBezTo>
                <a:cubicBezTo>
                  <a:pt x="1448192" y="2936770"/>
                  <a:pt x="1517427" y="2971389"/>
                  <a:pt x="1580894" y="3011777"/>
                </a:cubicBezTo>
                <a:cubicBezTo>
                  <a:pt x="1569355" y="2982929"/>
                  <a:pt x="1557816" y="2959850"/>
                  <a:pt x="1557816" y="2931000"/>
                </a:cubicBezTo>
                <a:cubicBezTo>
                  <a:pt x="1552046" y="2896383"/>
                  <a:pt x="1557816" y="2861765"/>
                  <a:pt x="1575125" y="2827148"/>
                </a:cubicBezTo>
                <a:cubicBezTo>
                  <a:pt x="1592434" y="2792529"/>
                  <a:pt x="1615512" y="2763681"/>
                  <a:pt x="1644361" y="2746371"/>
                </a:cubicBezTo>
                <a:cubicBezTo>
                  <a:pt x="1621282" y="2729063"/>
                  <a:pt x="1609743" y="2705984"/>
                  <a:pt x="1598203" y="2677135"/>
                </a:cubicBezTo>
                <a:cubicBezTo>
                  <a:pt x="1586664" y="2642517"/>
                  <a:pt x="1586664" y="2602129"/>
                  <a:pt x="1603973" y="2567511"/>
                </a:cubicBezTo>
                <a:cubicBezTo>
                  <a:pt x="1621282" y="2532893"/>
                  <a:pt x="1655899" y="2509814"/>
                  <a:pt x="1690519" y="2498275"/>
                </a:cubicBezTo>
                <a:cubicBezTo>
                  <a:pt x="1684750" y="2475196"/>
                  <a:pt x="1667440" y="2463658"/>
                  <a:pt x="1644361" y="2452117"/>
                </a:cubicBezTo>
                <a:cubicBezTo>
                  <a:pt x="1615513" y="2434808"/>
                  <a:pt x="1586664" y="2429038"/>
                  <a:pt x="1557815" y="2429038"/>
                </a:cubicBezTo>
                <a:close/>
                <a:moveTo>
                  <a:pt x="1984953" y="2348083"/>
                </a:moveTo>
                <a:cubicBezTo>
                  <a:pt x="1950877" y="2351869"/>
                  <a:pt x="1918421" y="2367014"/>
                  <a:pt x="1892458" y="2388652"/>
                </a:cubicBezTo>
                <a:cubicBezTo>
                  <a:pt x="1857840" y="2417499"/>
                  <a:pt x="1834759" y="2463657"/>
                  <a:pt x="1817452" y="2509814"/>
                </a:cubicBezTo>
                <a:cubicBezTo>
                  <a:pt x="1817452" y="2515584"/>
                  <a:pt x="1811682" y="2521353"/>
                  <a:pt x="1805914" y="2521354"/>
                </a:cubicBezTo>
                <a:cubicBezTo>
                  <a:pt x="1800143" y="2521353"/>
                  <a:pt x="1800143" y="2521353"/>
                  <a:pt x="1800143" y="2521353"/>
                </a:cubicBezTo>
                <a:lnTo>
                  <a:pt x="1794374" y="2521353"/>
                </a:lnTo>
                <a:cubicBezTo>
                  <a:pt x="1765525" y="2509814"/>
                  <a:pt x="1736676" y="2509814"/>
                  <a:pt x="1713597" y="2521352"/>
                </a:cubicBezTo>
                <a:cubicBezTo>
                  <a:pt x="1684749" y="2532893"/>
                  <a:pt x="1667440" y="2550202"/>
                  <a:pt x="1655900" y="2573280"/>
                </a:cubicBezTo>
                <a:cubicBezTo>
                  <a:pt x="1632821" y="2619438"/>
                  <a:pt x="1650130" y="2682904"/>
                  <a:pt x="1690519" y="2723292"/>
                </a:cubicBezTo>
                <a:cubicBezTo>
                  <a:pt x="1696288" y="2729062"/>
                  <a:pt x="1696288" y="2740602"/>
                  <a:pt x="1690519" y="2746371"/>
                </a:cubicBezTo>
                <a:cubicBezTo>
                  <a:pt x="1690520" y="2752141"/>
                  <a:pt x="1684749" y="2752141"/>
                  <a:pt x="1684749" y="2752141"/>
                </a:cubicBezTo>
                <a:cubicBezTo>
                  <a:pt x="1667440" y="2763680"/>
                  <a:pt x="1650131" y="2775220"/>
                  <a:pt x="1638591" y="2792530"/>
                </a:cubicBezTo>
                <a:cubicBezTo>
                  <a:pt x="1609743" y="2827148"/>
                  <a:pt x="1592434" y="2873305"/>
                  <a:pt x="1598203" y="2919463"/>
                </a:cubicBezTo>
                <a:cubicBezTo>
                  <a:pt x="1603974" y="2954080"/>
                  <a:pt x="1615513" y="2982929"/>
                  <a:pt x="1638592" y="3006007"/>
                </a:cubicBezTo>
                <a:cubicBezTo>
                  <a:pt x="1661669" y="3029086"/>
                  <a:pt x="1690519" y="3046394"/>
                  <a:pt x="1719367" y="3052163"/>
                </a:cubicBezTo>
                <a:cubicBezTo>
                  <a:pt x="1777064" y="3063702"/>
                  <a:pt x="1846300" y="3034856"/>
                  <a:pt x="1857839" y="2977158"/>
                </a:cubicBezTo>
                <a:cubicBezTo>
                  <a:pt x="1863609" y="2948311"/>
                  <a:pt x="1846300" y="2919463"/>
                  <a:pt x="1817452" y="2907923"/>
                </a:cubicBezTo>
                <a:cubicBezTo>
                  <a:pt x="1805913" y="2902153"/>
                  <a:pt x="1788603" y="2902153"/>
                  <a:pt x="1777064" y="2907923"/>
                </a:cubicBezTo>
                <a:cubicBezTo>
                  <a:pt x="1765525" y="2913692"/>
                  <a:pt x="1753985" y="2925230"/>
                  <a:pt x="1753985" y="2942542"/>
                </a:cubicBezTo>
                <a:cubicBezTo>
                  <a:pt x="1753985" y="2948311"/>
                  <a:pt x="1748215" y="2948311"/>
                  <a:pt x="1748215" y="2948311"/>
                </a:cubicBezTo>
                <a:cubicBezTo>
                  <a:pt x="1742445" y="2948313"/>
                  <a:pt x="1742445" y="2948313"/>
                  <a:pt x="1742445" y="2948313"/>
                </a:cubicBezTo>
                <a:cubicBezTo>
                  <a:pt x="1730907" y="2925231"/>
                  <a:pt x="1742446" y="2902151"/>
                  <a:pt x="1759754" y="2890613"/>
                </a:cubicBezTo>
                <a:cubicBezTo>
                  <a:pt x="1777064" y="2879074"/>
                  <a:pt x="1800143" y="2873304"/>
                  <a:pt x="1823221" y="2879074"/>
                </a:cubicBezTo>
                <a:cubicBezTo>
                  <a:pt x="1846300" y="2884844"/>
                  <a:pt x="1869379" y="2896383"/>
                  <a:pt x="1880919" y="2913692"/>
                </a:cubicBezTo>
                <a:cubicBezTo>
                  <a:pt x="1892457" y="2931001"/>
                  <a:pt x="1898227" y="2954080"/>
                  <a:pt x="1898226" y="2977158"/>
                </a:cubicBezTo>
                <a:cubicBezTo>
                  <a:pt x="1898227" y="3017546"/>
                  <a:pt x="1869378" y="3063704"/>
                  <a:pt x="1828991" y="3081014"/>
                </a:cubicBezTo>
                <a:cubicBezTo>
                  <a:pt x="1811682" y="3092553"/>
                  <a:pt x="1782833" y="3098322"/>
                  <a:pt x="1759755" y="3098322"/>
                </a:cubicBezTo>
                <a:cubicBezTo>
                  <a:pt x="1771293" y="3104091"/>
                  <a:pt x="1782833" y="3109862"/>
                  <a:pt x="1794374" y="3109862"/>
                </a:cubicBezTo>
                <a:cubicBezTo>
                  <a:pt x="1828991" y="3115632"/>
                  <a:pt x="1869379" y="3115632"/>
                  <a:pt x="1903997" y="3109862"/>
                </a:cubicBezTo>
                <a:cubicBezTo>
                  <a:pt x="1944385" y="3104091"/>
                  <a:pt x="1979003" y="3098322"/>
                  <a:pt x="2013621" y="3081013"/>
                </a:cubicBezTo>
                <a:cubicBezTo>
                  <a:pt x="2065548" y="3057935"/>
                  <a:pt x="2117476" y="3011776"/>
                  <a:pt x="2152093" y="2959849"/>
                </a:cubicBezTo>
                <a:cubicBezTo>
                  <a:pt x="2123245" y="2954080"/>
                  <a:pt x="2100166" y="2942541"/>
                  <a:pt x="2077087" y="2925232"/>
                </a:cubicBezTo>
                <a:cubicBezTo>
                  <a:pt x="2048240" y="2902152"/>
                  <a:pt x="2019391" y="2867535"/>
                  <a:pt x="2007852" y="2827147"/>
                </a:cubicBezTo>
                <a:cubicBezTo>
                  <a:pt x="1996312" y="2786759"/>
                  <a:pt x="1996312" y="2746371"/>
                  <a:pt x="2007852" y="2705984"/>
                </a:cubicBezTo>
                <a:cubicBezTo>
                  <a:pt x="2019390" y="2671365"/>
                  <a:pt x="2048240" y="2630979"/>
                  <a:pt x="2082858" y="2613668"/>
                </a:cubicBezTo>
                <a:cubicBezTo>
                  <a:pt x="2111705" y="2596358"/>
                  <a:pt x="2152093" y="2590590"/>
                  <a:pt x="2186712" y="2596359"/>
                </a:cubicBezTo>
                <a:cubicBezTo>
                  <a:pt x="2186712" y="2561741"/>
                  <a:pt x="2198251" y="2527123"/>
                  <a:pt x="2238639" y="2486735"/>
                </a:cubicBezTo>
                <a:cubicBezTo>
                  <a:pt x="2238639" y="2486735"/>
                  <a:pt x="2244409" y="2480965"/>
                  <a:pt x="2244409" y="2480965"/>
                </a:cubicBezTo>
                <a:cubicBezTo>
                  <a:pt x="2227099" y="2446347"/>
                  <a:pt x="2192481" y="2417499"/>
                  <a:pt x="2157864" y="2394420"/>
                </a:cubicBezTo>
                <a:cubicBezTo>
                  <a:pt x="2134785" y="2382882"/>
                  <a:pt x="2117476" y="2371340"/>
                  <a:pt x="2094397" y="2365572"/>
                </a:cubicBezTo>
                <a:cubicBezTo>
                  <a:pt x="2071318" y="2354032"/>
                  <a:pt x="2042470" y="2348263"/>
                  <a:pt x="2019390" y="2348263"/>
                </a:cubicBezTo>
                <a:cubicBezTo>
                  <a:pt x="2007851" y="2346820"/>
                  <a:pt x="1996312" y="2346820"/>
                  <a:pt x="1984953" y="2348083"/>
                </a:cubicBezTo>
                <a:close/>
                <a:moveTo>
                  <a:pt x="2417499" y="2042469"/>
                </a:moveTo>
                <a:cubicBezTo>
                  <a:pt x="2365571" y="2042470"/>
                  <a:pt x="2325185" y="2088627"/>
                  <a:pt x="2313645" y="2146324"/>
                </a:cubicBezTo>
                <a:cubicBezTo>
                  <a:pt x="2313645" y="2157864"/>
                  <a:pt x="2307875" y="2157863"/>
                  <a:pt x="2302105" y="2157863"/>
                </a:cubicBezTo>
                <a:cubicBezTo>
                  <a:pt x="2273258" y="2146324"/>
                  <a:pt x="2244409" y="2146324"/>
                  <a:pt x="2215560" y="2152094"/>
                </a:cubicBezTo>
                <a:cubicBezTo>
                  <a:pt x="2186711" y="2157863"/>
                  <a:pt x="2163633" y="2175173"/>
                  <a:pt x="2146324" y="2192481"/>
                </a:cubicBezTo>
                <a:cubicBezTo>
                  <a:pt x="2140554" y="2198251"/>
                  <a:pt x="2134785" y="2209790"/>
                  <a:pt x="2129015" y="2221330"/>
                </a:cubicBezTo>
                <a:cubicBezTo>
                  <a:pt x="2123245" y="2227099"/>
                  <a:pt x="2117476" y="2238639"/>
                  <a:pt x="2117476" y="2250178"/>
                </a:cubicBezTo>
                <a:cubicBezTo>
                  <a:pt x="2117476" y="2255948"/>
                  <a:pt x="2117476" y="2261718"/>
                  <a:pt x="2117476" y="2267487"/>
                </a:cubicBezTo>
                <a:cubicBezTo>
                  <a:pt x="2117476" y="2284796"/>
                  <a:pt x="2117475" y="2307876"/>
                  <a:pt x="2123246" y="2330954"/>
                </a:cubicBezTo>
                <a:cubicBezTo>
                  <a:pt x="2134785" y="2336724"/>
                  <a:pt x="2146325" y="2348262"/>
                  <a:pt x="2157864" y="2354032"/>
                </a:cubicBezTo>
                <a:cubicBezTo>
                  <a:pt x="2192480" y="2382881"/>
                  <a:pt x="2227099" y="2417499"/>
                  <a:pt x="2244409" y="2457886"/>
                </a:cubicBezTo>
                <a:cubicBezTo>
                  <a:pt x="2267488" y="2440578"/>
                  <a:pt x="2290566" y="2429038"/>
                  <a:pt x="2319415" y="2429039"/>
                </a:cubicBezTo>
                <a:cubicBezTo>
                  <a:pt x="2354032" y="2423269"/>
                  <a:pt x="2400190" y="2429039"/>
                  <a:pt x="2434808" y="2446347"/>
                </a:cubicBezTo>
                <a:cubicBezTo>
                  <a:pt x="2463657" y="2463657"/>
                  <a:pt x="2486735" y="2486736"/>
                  <a:pt x="2504044" y="2509814"/>
                </a:cubicBezTo>
                <a:cubicBezTo>
                  <a:pt x="2504044" y="2515585"/>
                  <a:pt x="2509814" y="2521354"/>
                  <a:pt x="2509814" y="2527123"/>
                </a:cubicBezTo>
                <a:cubicBezTo>
                  <a:pt x="2550202" y="2504046"/>
                  <a:pt x="2602129" y="2492505"/>
                  <a:pt x="2648287" y="2504045"/>
                </a:cubicBezTo>
                <a:cubicBezTo>
                  <a:pt x="2700214" y="2521353"/>
                  <a:pt x="2746371" y="2550203"/>
                  <a:pt x="2775220" y="2596359"/>
                </a:cubicBezTo>
                <a:cubicBezTo>
                  <a:pt x="2804068" y="2630979"/>
                  <a:pt x="2821377" y="2677135"/>
                  <a:pt x="2821377" y="2723292"/>
                </a:cubicBezTo>
                <a:cubicBezTo>
                  <a:pt x="2827147" y="2717523"/>
                  <a:pt x="2827147" y="2711753"/>
                  <a:pt x="2832917" y="2711753"/>
                </a:cubicBezTo>
                <a:cubicBezTo>
                  <a:pt x="2855995" y="2694444"/>
                  <a:pt x="2884844" y="2688674"/>
                  <a:pt x="2907923" y="2688674"/>
                </a:cubicBezTo>
                <a:cubicBezTo>
                  <a:pt x="2936771" y="2694444"/>
                  <a:pt x="2965621" y="2705984"/>
                  <a:pt x="2977158" y="2729062"/>
                </a:cubicBezTo>
                <a:cubicBezTo>
                  <a:pt x="2988697" y="2752141"/>
                  <a:pt x="2988698" y="2775219"/>
                  <a:pt x="2977159" y="2798298"/>
                </a:cubicBezTo>
                <a:cubicBezTo>
                  <a:pt x="2977159" y="2798298"/>
                  <a:pt x="2977159" y="2798298"/>
                  <a:pt x="2971390" y="2798298"/>
                </a:cubicBezTo>
                <a:cubicBezTo>
                  <a:pt x="2965620" y="2798298"/>
                  <a:pt x="2965619" y="2792530"/>
                  <a:pt x="2965619" y="2792530"/>
                </a:cubicBezTo>
                <a:cubicBezTo>
                  <a:pt x="2965620" y="2775219"/>
                  <a:pt x="2965620" y="2752141"/>
                  <a:pt x="2954080" y="2740602"/>
                </a:cubicBezTo>
                <a:cubicBezTo>
                  <a:pt x="2942541" y="2729062"/>
                  <a:pt x="2925232" y="2723291"/>
                  <a:pt x="2907923" y="2723293"/>
                </a:cubicBezTo>
                <a:cubicBezTo>
                  <a:pt x="2867535" y="2723292"/>
                  <a:pt x="2844456" y="2752140"/>
                  <a:pt x="2838686" y="2792530"/>
                </a:cubicBezTo>
                <a:cubicBezTo>
                  <a:pt x="2832917" y="2832917"/>
                  <a:pt x="2838686" y="2873304"/>
                  <a:pt x="2855997" y="2902152"/>
                </a:cubicBezTo>
                <a:cubicBezTo>
                  <a:pt x="2873304" y="2931002"/>
                  <a:pt x="2907922" y="2954080"/>
                  <a:pt x="2942542" y="2965619"/>
                </a:cubicBezTo>
                <a:cubicBezTo>
                  <a:pt x="3011777" y="2994468"/>
                  <a:pt x="3098323" y="2971389"/>
                  <a:pt x="3144480" y="2907922"/>
                </a:cubicBezTo>
                <a:cubicBezTo>
                  <a:pt x="3196407" y="2850226"/>
                  <a:pt x="3196407" y="2752141"/>
                  <a:pt x="3132941" y="2694444"/>
                </a:cubicBezTo>
                <a:cubicBezTo>
                  <a:pt x="3127170" y="2688674"/>
                  <a:pt x="3127170" y="2682904"/>
                  <a:pt x="3132941" y="2677135"/>
                </a:cubicBezTo>
                <a:cubicBezTo>
                  <a:pt x="3167559" y="2642517"/>
                  <a:pt x="3190637" y="2602130"/>
                  <a:pt x="3184868" y="2550202"/>
                </a:cubicBezTo>
                <a:cubicBezTo>
                  <a:pt x="3190637" y="2509814"/>
                  <a:pt x="3184869" y="2463657"/>
                  <a:pt x="3161789" y="2429038"/>
                </a:cubicBezTo>
                <a:cubicBezTo>
                  <a:pt x="3138710" y="2388651"/>
                  <a:pt x="3109862" y="2359802"/>
                  <a:pt x="3069473" y="2342493"/>
                </a:cubicBezTo>
                <a:cubicBezTo>
                  <a:pt x="3040625" y="2325184"/>
                  <a:pt x="3006007" y="2319413"/>
                  <a:pt x="2965620" y="2319414"/>
                </a:cubicBezTo>
                <a:cubicBezTo>
                  <a:pt x="2959849" y="2342493"/>
                  <a:pt x="2942541" y="2371340"/>
                  <a:pt x="2925231" y="2394421"/>
                </a:cubicBezTo>
                <a:cubicBezTo>
                  <a:pt x="2890613" y="2440578"/>
                  <a:pt x="2827147" y="2457886"/>
                  <a:pt x="2780989" y="2440578"/>
                </a:cubicBezTo>
                <a:cubicBezTo>
                  <a:pt x="2757911" y="2434808"/>
                  <a:pt x="2729063" y="2423269"/>
                  <a:pt x="2711753" y="2400189"/>
                </a:cubicBezTo>
                <a:cubicBezTo>
                  <a:pt x="2694444" y="2377112"/>
                  <a:pt x="2688675" y="2354032"/>
                  <a:pt x="2688674" y="2325184"/>
                </a:cubicBezTo>
                <a:cubicBezTo>
                  <a:pt x="2694443" y="2296336"/>
                  <a:pt x="2711753" y="2273257"/>
                  <a:pt x="2734832" y="2261719"/>
                </a:cubicBezTo>
                <a:cubicBezTo>
                  <a:pt x="2757909" y="2250179"/>
                  <a:pt x="2786759" y="2255948"/>
                  <a:pt x="2804068" y="2273257"/>
                </a:cubicBezTo>
                <a:cubicBezTo>
                  <a:pt x="2804068" y="2273257"/>
                  <a:pt x="2804069" y="2279026"/>
                  <a:pt x="2804069" y="2279026"/>
                </a:cubicBezTo>
                <a:cubicBezTo>
                  <a:pt x="2804069" y="2279026"/>
                  <a:pt x="2798298" y="2279026"/>
                  <a:pt x="2798298" y="2279026"/>
                </a:cubicBezTo>
                <a:cubicBezTo>
                  <a:pt x="2786759" y="2267488"/>
                  <a:pt x="2763681" y="2273257"/>
                  <a:pt x="2746370" y="2284796"/>
                </a:cubicBezTo>
                <a:cubicBezTo>
                  <a:pt x="2729062" y="2296336"/>
                  <a:pt x="2723293" y="2313645"/>
                  <a:pt x="2723293" y="2330954"/>
                </a:cubicBezTo>
                <a:cubicBezTo>
                  <a:pt x="2723292" y="2371341"/>
                  <a:pt x="2752141" y="2394420"/>
                  <a:pt x="2792529" y="2400189"/>
                </a:cubicBezTo>
                <a:cubicBezTo>
                  <a:pt x="2832917" y="2405959"/>
                  <a:pt x="2867536" y="2394420"/>
                  <a:pt x="2890614" y="2365572"/>
                </a:cubicBezTo>
                <a:cubicBezTo>
                  <a:pt x="2913692" y="2342494"/>
                  <a:pt x="2919463" y="2302106"/>
                  <a:pt x="2919462" y="2261717"/>
                </a:cubicBezTo>
                <a:cubicBezTo>
                  <a:pt x="2919462" y="2221330"/>
                  <a:pt x="2902152" y="2180942"/>
                  <a:pt x="2879075" y="2152093"/>
                </a:cubicBezTo>
                <a:cubicBezTo>
                  <a:pt x="2855996" y="2123245"/>
                  <a:pt x="2821376" y="2105936"/>
                  <a:pt x="2780989" y="2088627"/>
                </a:cubicBezTo>
                <a:cubicBezTo>
                  <a:pt x="2705984" y="2059778"/>
                  <a:pt x="2619438" y="2077087"/>
                  <a:pt x="2561742" y="2134785"/>
                </a:cubicBezTo>
                <a:cubicBezTo>
                  <a:pt x="2555971" y="2146324"/>
                  <a:pt x="2538663" y="2146324"/>
                  <a:pt x="2527124" y="2134786"/>
                </a:cubicBezTo>
                <a:cubicBezTo>
                  <a:pt x="2527123" y="2129014"/>
                  <a:pt x="2521353" y="2129015"/>
                  <a:pt x="2521354" y="2123245"/>
                </a:cubicBezTo>
                <a:lnTo>
                  <a:pt x="2521355" y="2117475"/>
                </a:lnTo>
                <a:cubicBezTo>
                  <a:pt x="2515584" y="2100166"/>
                  <a:pt x="2504043" y="2077088"/>
                  <a:pt x="2486736" y="2065548"/>
                </a:cubicBezTo>
                <a:cubicBezTo>
                  <a:pt x="2469425" y="2048241"/>
                  <a:pt x="2440578" y="2042470"/>
                  <a:pt x="2417499" y="2042469"/>
                </a:cubicBezTo>
                <a:close/>
                <a:moveTo>
                  <a:pt x="1814567" y="2017227"/>
                </a:moveTo>
                <a:cubicBezTo>
                  <a:pt x="1794373" y="2016506"/>
                  <a:pt x="1774178" y="2019391"/>
                  <a:pt x="1753985" y="2025160"/>
                </a:cubicBezTo>
                <a:cubicBezTo>
                  <a:pt x="1719366" y="2042469"/>
                  <a:pt x="1678979" y="2065548"/>
                  <a:pt x="1655900" y="2094396"/>
                </a:cubicBezTo>
                <a:cubicBezTo>
                  <a:pt x="1627052" y="2129014"/>
                  <a:pt x="1621282" y="2175173"/>
                  <a:pt x="1621282" y="2215560"/>
                </a:cubicBezTo>
                <a:cubicBezTo>
                  <a:pt x="1621281" y="2221330"/>
                  <a:pt x="1615513" y="2227098"/>
                  <a:pt x="1609743" y="2227099"/>
                </a:cubicBezTo>
                <a:cubicBezTo>
                  <a:pt x="1575125" y="2232869"/>
                  <a:pt x="1546276" y="2261718"/>
                  <a:pt x="1534737" y="2290566"/>
                </a:cubicBezTo>
                <a:cubicBezTo>
                  <a:pt x="1528968" y="2313645"/>
                  <a:pt x="1528968" y="2342493"/>
                  <a:pt x="1540507" y="2371341"/>
                </a:cubicBezTo>
                <a:cubicBezTo>
                  <a:pt x="1546276" y="2371341"/>
                  <a:pt x="1552046" y="2371341"/>
                  <a:pt x="1557816" y="2371341"/>
                </a:cubicBezTo>
                <a:cubicBezTo>
                  <a:pt x="1598203" y="2371341"/>
                  <a:pt x="1632821" y="2382881"/>
                  <a:pt x="1667439" y="2405959"/>
                </a:cubicBezTo>
                <a:cubicBezTo>
                  <a:pt x="1684749" y="2417499"/>
                  <a:pt x="1696288" y="2429039"/>
                  <a:pt x="1707827" y="2446347"/>
                </a:cubicBezTo>
                <a:cubicBezTo>
                  <a:pt x="1713598" y="2457886"/>
                  <a:pt x="1719367" y="2475196"/>
                  <a:pt x="1719367" y="2486735"/>
                </a:cubicBezTo>
                <a:cubicBezTo>
                  <a:pt x="1742446" y="2486735"/>
                  <a:pt x="1759754" y="2486736"/>
                  <a:pt x="1777063" y="2498274"/>
                </a:cubicBezTo>
                <a:cubicBezTo>
                  <a:pt x="1788602" y="2452117"/>
                  <a:pt x="1805913" y="2405960"/>
                  <a:pt x="1840530" y="2365572"/>
                </a:cubicBezTo>
                <a:cubicBezTo>
                  <a:pt x="1880919" y="2325183"/>
                  <a:pt x="1944385" y="2302106"/>
                  <a:pt x="2002081" y="2307875"/>
                </a:cubicBezTo>
                <a:cubicBezTo>
                  <a:pt x="2030929" y="2307874"/>
                  <a:pt x="2059779" y="2313645"/>
                  <a:pt x="2088626" y="2325184"/>
                </a:cubicBezTo>
                <a:cubicBezTo>
                  <a:pt x="2088627" y="2307875"/>
                  <a:pt x="2082858" y="2290566"/>
                  <a:pt x="2082857" y="2273257"/>
                </a:cubicBezTo>
                <a:cubicBezTo>
                  <a:pt x="2077088" y="2232869"/>
                  <a:pt x="2094397" y="2198251"/>
                  <a:pt x="2117476" y="2169402"/>
                </a:cubicBezTo>
                <a:cubicBezTo>
                  <a:pt x="2123246" y="2157863"/>
                  <a:pt x="2140554" y="2146324"/>
                  <a:pt x="2152093" y="2140555"/>
                </a:cubicBezTo>
                <a:cubicBezTo>
                  <a:pt x="2152092" y="2134785"/>
                  <a:pt x="2157864" y="2134785"/>
                  <a:pt x="2157864" y="2134785"/>
                </a:cubicBezTo>
                <a:cubicBezTo>
                  <a:pt x="2157864" y="2129015"/>
                  <a:pt x="2152092" y="2129015"/>
                  <a:pt x="2152093" y="2123245"/>
                </a:cubicBezTo>
                <a:cubicBezTo>
                  <a:pt x="2146324" y="2117474"/>
                  <a:pt x="2140553" y="2105936"/>
                  <a:pt x="2134785" y="2100166"/>
                </a:cubicBezTo>
                <a:cubicBezTo>
                  <a:pt x="2123246" y="2088628"/>
                  <a:pt x="2105936" y="2082857"/>
                  <a:pt x="2088626" y="2077087"/>
                </a:cubicBezTo>
                <a:cubicBezTo>
                  <a:pt x="2071319" y="2071317"/>
                  <a:pt x="2054008" y="2077088"/>
                  <a:pt x="2036700" y="2082857"/>
                </a:cubicBezTo>
                <a:cubicBezTo>
                  <a:pt x="2019390" y="2088628"/>
                  <a:pt x="2002082" y="2105936"/>
                  <a:pt x="1984773" y="2117475"/>
                </a:cubicBezTo>
                <a:cubicBezTo>
                  <a:pt x="1979003" y="2123245"/>
                  <a:pt x="1973232" y="2123245"/>
                  <a:pt x="1967464" y="2117474"/>
                </a:cubicBezTo>
                <a:cubicBezTo>
                  <a:pt x="1967464" y="2111706"/>
                  <a:pt x="1967464" y="2111706"/>
                  <a:pt x="1967464" y="2111706"/>
                </a:cubicBezTo>
                <a:cubicBezTo>
                  <a:pt x="1950154" y="2071318"/>
                  <a:pt x="1915537" y="2048240"/>
                  <a:pt x="1875148" y="2030930"/>
                </a:cubicBezTo>
                <a:cubicBezTo>
                  <a:pt x="1854953" y="2022276"/>
                  <a:pt x="1834761" y="2017948"/>
                  <a:pt x="1814567" y="2017227"/>
                </a:cubicBezTo>
                <a:close/>
                <a:moveTo>
                  <a:pt x="1263562" y="957769"/>
                </a:moveTo>
                <a:lnTo>
                  <a:pt x="1246252" y="1021236"/>
                </a:lnTo>
                <a:lnTo>
                  <a:pt x="1234713" y="1015467"/>
                </a:lnTo>
                <a:lnTo>
                  <a:pt x="1182786" y="992386"/>
                </a:lnTo>
                <a:lnTo>
                  <a:pt x="1223174" y="1044314"/>
                </a:lnTo>
                <a:lnTo>
                  <a:pt x="1165477" y="1073162"/>
                </a:lnTo>
                <a:lnTo>
                  <a:pt x="1228943" y="1073162"/>
                </a:lnTo>
                <a:lnTo>
                  <a:pt x="1217404" y="1136629"/>
                </a:lnTo>
                <a:lnTo>
                  <a:pt x="1234713" y="1113550"/>
                </a:lnTo>
                <a:lnTo>
                  <a:pt x="1263561" y="1084702"/>
                </a:lnTo>
                <a:lnTo>
                  <a:pt x="1286640" y="1113550"/>
                </a:lnTo>
                <a:lnTo>
                  <a:pt x="1303948" y="1136629"/>
                </a:lnTo>
                <a:lnTo>
                  <a:pt x="1292409" y="1073163"/>
                </a:lnTo>
                <a:lnTo>
                  <a:pt x="1361646" y="1073163"/>
                </a:lnTo>
                <a:lnTo>
                  <a:pt x="1303948" y="1044315"/>
                </a:lnTo>
                <a:lnTo>
                  <a:pt x="1344336" y="992386"/>
                </a:lnTo>
                <a:lnTo>
                  <a:pt x="1292410" y="1015465"/>
                </a:lnTo>
                <a:lnTo>
                  <a:pt x="1280871" y="1021235"/>
                </a:lnTo>
                <a:close/>
                <a:moveTo>
                  <a:pt x="1298181" y="51928"/>
                </a:moveTo>
                <a:cubicBezTo>
                  <a:pt x="1211634" y="98084"/>
                  <a:pt x="1153938" y="190401"/>
                  <a:pt x="1153938" y="294254"/>
                </a:cubicBezTo>
                <a:cubicBezTo>
                  <a:pt x="1153938" y="363490"/>
                  <a:pt x="1182786" y="432727"/>
                  <a:pt x="1228943" y="478884"/>
                </a:cubicBezTo>
                <a:cubicBezTo>
                  <a:pt x="1240482" y="484654"/>
                  <a:pt x="1246253" y="496193"/>
                  <a:pt x="1257792" y="501963"/>
                </a:cubicBezTo>
                <a:cubicBezTo>
                  <a:pt x="1263561" y="507733"/>
                  <a:pt x="1269330" y="513504"/>
                  <a:pt x="1280871" y="519273"/>
                </a:cubicBezTo>
                <a:cubicBezTo>
                  <a:pt x="1292410" y="525042"/>
                  <a:pt x="1298180" y="525043"/>
                  <a:pt x="1303949" y="530811"/>
                </a:cubicBezTo>
                <a:cubicBezTo>
                  <a:pt x="1419343" y="507733"/>
                  <a:pt x="1505887" y="409650"/>
                  <a:pt x="1505888" y="288484"/>
                </a:cubicBezTo>
                <a:cubicBezTo>
                  <a:pt x="1505888" y="167321"/>
                  <a:pt x="1419343" y="69237"/>
                  <a:pt x="1298181" y="51928"/>
                </a:cubicBezTo>
                <a:close/>
                <a:moveTo>
                  <a:pt x="1263562" y="0"/>
                </a:moveTo>
                <a:cubicBezTo>
                  <a:pt x="1425113" y="1"/>
                  <a:pt x="1552045" y="126933"/>
                  <a:pt x="1552046" y="288484"/>
                </a:cubicBezTo>
                <a:cubicBezTo>
                  <a:pt x="1552046" y="438498"/>
                  <a:pt x="1436653" y="565430"/>
                  <a:pt x="1286641" y="576970"/>
                </a:cubicBezTo>
                <a:lnTo>
                  <a:pt x="1286641" y="934688"/>
                </a:lnTo>
                <a:lnTo>
                  <a:pt x="1298180" y="975078"/>
                </a:lnTo>
                <a:lnTo>
                  <a:pt x="1430881" y="917382"/>
                </a:lnTo>
                <a:lnTo>
                  <a:pt x="1344336" y="1032774"/>
                </a:lnTo>
                <a:lnTo>
                  <a:pt x="1471270" y="1096241"/>
                </a:lnTo>
                <a:lnTo>
                  <a:pt x="1327028" y="1102010"/>
                </a:lnTo>
                <a:lnTo>
                  <a:pt x="1355876" y="1228944"/>
                </a:lnTo>
                <a:lnTo>
                  <a:pt x="1286640" y="1148169"/>
                </a:lnTo>
                <a:lnTo>
                  <a:pt x="1286640" y="1655901"/>
                </a:lnTo>
                <a:lnTo>
                  <a:pt x="1396265" y="1413575"/>
                </a:lnTo>
                <a:cubicBezTo>
                  <a:pt x="1396264" y="1407804"/>
                  <a:pt x="1402035" y="1407804"/>
                  <a:pt x="1402035" y="1413573"/>
                </a:cubicBezTo>
                <a:lnTo>
                  <a:pt x="1327027" y="1673209"/>
                </a:lnTo>
                <a:cubicBezTo>
                  <a:pt x="1327027" y="1673209"/>
                  <a:pt x="1332798" y="1673209"/>
                  <a:pt x="1332798" y="1673209"/>
                </a:cubicBezTo>
                <a:lnTo>
                  <a:pt x="1517428" y="1482811"/>
                </a:lnTo>
                <a:cubicBezTo>
                  <a:pt x="1523198" y="1482809"/>
                  <a:pt x="1523197" y="1488582"/>
                  <a:pt x="1523197" y="1488582"/>
                </a:cubicBezTo>
                <a:lnTo>
                  <a:pt x="1367416" y="1707828"/>
                </a:lnTo>
                <a:cubicBezTo>
                  <a:pt x="1367416" y="1713597"/>
                  <a:pt x="1373186" y="1713598"/>
                  <a:pt x="1373186" y="1713598"/>
                </a:cubicBezTo>
                <a:lnTo>
                  <a:pt x="1615513" y="1598204"/>
                </a:lnTo>
                <a:cubicBezTo>
                  <a:pt x="1615513" y="1598204"/>
                  <a:pt x="1621281" y="1603974"/>
                  <a:pt x="1615512" y="1603973"/>
                </a:cubicBezTo>
                <a:lnTo>
                  <a:pt x="1390495" y="1753985"/>
                </a:lnTo>
                <a:cubicBezTo>
                  <a:pt x="1384725" y="1753985"/>
                  <a:pt x="1384725" y="1759754"/>
                  <a:pt x="1390494" y="1759754"/>
                </a:cubicBezTo>
                <a:lnTo>
                  <a:pt x="1655900" y="1730907"/>
                </a:lnTo>
                <a:cubicBezTo>
                  <a:pt x="1655900" y="1730907"/>
                  <a:pt x="1661670" y="1736677"/>
                  <a:pt x="1655899" y="1736677"/>
                </a:cubicBezTo>
                <a:lnTo>
                  <a:pt x="1396264" y="1800142"/>
                </a:lnTo>
                <a:cubicBezTo>
                  <a:pt x="1390495" y="1800141"/>
                  <a:pt x="1390494" y="1805912"/>
                  <a:pt x="1396265" y="1805912"/>
                </a:cubicBezTo>
                <a:lnTo>
                  <a:pt x="1655900" y="1869378"/>
                </a:lnTo>
                <a:cubicBezTo>
                  <a:pt x="1661670" y="1869379"/>
                  <a:pt x="1661669" y="1875147"/>
                  <a:pt x="1655900" y="1875149"/>
                </a:cubicBezTo>
                <a:lnTo>
                  <a:pt x="1390495" y="1846301"/>
                </a:lnTo>
                <a:cubicBezTo>
                  <a:pt x="1390495" y="1846301"/>
                  <a:pt x="1390496" y="1852069"/>
                  <a:pt x="1390496" y="1852069"/>
                </a:cubicBezTo>
                <a:lnTo>
                  <a:pt x="1615513" y="2002082"/>
                </a:lnTo>
                <a:cubicBezTo>
                  <a:pt x="1621281" y="2002081"/>
                  <a:pt x="1621282" y="2007851"/>
                  <a:pt x="1615513" y="2007852"/>
                </a:cubicBezTo>
                <a:lnTo>
                  <a:pt x="1373186" y="1892458"/>
                </a:lnTo>
                <a:cubicBezTo>
                  <a:pt x="1367416" y="1892458"/>
                  <a:pt x="1367416" y="1898227"/>
                  <a:pt x="1367416" y="1898227"/>
                </a:cubicBezTo>
                <a:lnTo>
                  <a:pt x="1523198" y="2117475"/>
                </a:lnTo>
                <a:cubicBezTo>
                  <a:pt x="1523198" y="2123245"/>
                  <a:pt x="1517427" y="2123245"/>
                  <a:pt x="1517427" y="2123245"/>
                </a:cubicBezTo>
                <a:lnTo>
                  <a:pt x="1332798" y="1932846"/>
                </a:lnTo>
                <a:cubicBezTo>
                  <a:pt x="1327027" y="1927076"/>
                  <a:pt x="1327028" y="1932846"/>
                  <a:pt x="1327028" y="1932846"/>
                </a:cubicBezTo>
                <a:lnTo>
                  <a:pt x="1396265" y="2186712"/>
                </a:lnTo>
                <a:cubicBezTo>
                  <a:pt x="1396265" y="2186712"/>
                  <a:pt x="1390495" y="2192481"/>
                  <a:pt x="1390494" y="2186712"/>
                </a:cubicBezTo>
                <a:lnTo>
                  <a:pt x="1280870" y="1944386"/>
                </a:lnTo>
                <a:lnTo>
                  <a:pt x="1280872" y="2498275"/>
                </a:lnTo>
                <a:cubicBezTo>
                  <a:pt x="1309719" y="2486735"/>
                  <a:pt x="1344337" y="2480965"/>
                  <a:pt x="1378954" y="2486735"/>
                </a:cubicBezTo>
                <a:cubicBezTo>
                  <a:pt x="1390495" y="2457886"/>
                  <a:pt x="1413573" y="2423269"/>
                  <a:pt x="1442421" y="2405959"/>
                </a:cubicBezTo>
                <a:cubicBezTo>
                  <a:pt x="1453960" y="2394419"/>
                  <a:pt x="1477041" y="2388651"/>
                  <a:pt x="1494349" y="2382881"/>
                </a:cubicBezTo>
                <a:cubicBezTo>
                  <a:pt x="1488580" y="2371341"/>
                  <a:pt x="1488579" y="2365572"/>
                  <a:pt x="1482810" y="2354031"/>
                </a:cubicBezTo>
                <a:cubicBezTo>
                  <a:pt x="1471270" y="2330954"/>
                  <a:pt x="1471269" y="2302106"/>
                  <a:pt x="1482810" y="2279026"/>
                </a:cubicBezTo>
                <a:cubicBezTo>
                  <a:pt x="1494349" y="2255948"/>
                  <a:pt x="1511658" y="2232870"/>
                  <a:pt x="1534737" y="2221331"/>
                </a:cubicBezTo>
                <a:cubicBezTo>
                  <a:pt x="1552046" y="2215560"/>
                  <a:pt x="1575125" y="2209791"/>
                  <a:pt x="1592434" y="2209790"/>
                </a:cubicBezTo>
                <a:cubicBezTo>
                  <a:pt x="1586664" y="2169402"/>
                  <a:pt x="1592434" y="2117474"/>
                  <a:pt x="1615512" y="2077087"/>
                </a:cubicBezTo>
                <a:cubicBezTo>
                  <a:pt x="1644361" y="2030930"/>
                  <a:pt x="1690520" y="2002081"/>
                  <a:pt x="1742446" y="1990542"/>
                </a:cubicBezTo>
                <a:cubicBezTo>
                  <a:pt x="1794374" y="1973235"/>
                  <a:pt x="1852070" y="1979003"/>
                  <a:pt x="1898226" y="2002081"/>
                </a:cubicBezTo>
                <a:cubicBezTo>
                  <a:pt x="1938614" y="2019391"/>
                  <a:pt x="1973232" y="2048240"/>
                  <a:pt x="1990542" y="2088627"/>
                </a:cubicBezTo>
                <a:cubicBezTo>
                  <a:pt x="1996311" y="2077088"/>
                  <a:pt x="2007852" y="2065549"/>
                  <a:pt x="2025160" y="2054010"/>
                </a:cubicBezTo>
                <a:cubicBezTo>
                  <a:pt x="2048240" y="2036701"/>
                  <a:pt x="2082857" y="2030931"/>
                  <a:pt x="2111704" y="2036701"/>
                </a:cubicBezTo>
                <a:cubicBezTo>
                  <a:pt x="2134784" y="2036700"/>
                  <a:pt x="2152093" y="2048240"/>
                  <a:pt x="2169403" y="2065548"/>
                </a:cubicBezTo>
                <a:cubicBezTo>
                  <a:pt x="2175171" y="2036701"/>
                  <a:pt x="2175172" y="2002081"/>
                  <a:pt x="2175172" y="1973234"/>
                </a:cubicBezTo>
                <a:cubicBezTo>
                  <a:pt x="2175172" y="1598203"/>
                  <a:pt x="1950154" y="1275102"/>
                  <a:pt x="1627052" y="1136630"/>
                </a:cubicBezTo>
                <a:cubicBezTo>
                  <a:pt x="2048240" y="1257792"/>
                  <a:pt x="2371342" y="1598204"/>
                  <a:pt x="2486736" y="2019390"/>
                </a:cubicBezTo>
                <a:cubicBezTo>
                  <a:pt x="2498274" y="2019392"/>
                  <a:pt x="2515584" y="2030930"/>
                  <a:pt x="2527124" y="2036700"/>
                </a:cubicBezTo>
                <a:cubicBezTo>
                  <a:pt x="2544432" y="2048241"/>
                  <a:pt x="2561742" y="2065548"/>
                  <a:pt x="2573281" y="2088627"/>
                </a:cubicBezTo>
                <a:cubicBezTo>
                  <a:pt x="2602130" y="2065548"/>
                  <a:pt x="2636746" y="2048241"/>
                  <a:pt x="2671365" y="2042468"/>
                </a:cubicBezTo>
                <a:cubicBezTo>
                  <a:pt x="2717522" y="2030929"/>
                  <a:pt x="2769451" y="2036700"/>
                  <a:pt x="2815608" y="2054009"/>
                </a:cubicBezTo>
                <a:cubicBezTo>
                  <a:pt x="2861765" y="2071320"/>
                  <a:pt x="2902153" y="2094398"/>
                  <a:pt x="2936771" y="2134785"/>
                </a:cubicBezTo>
                <a:cubicBezTo>
                  <a:pt x="2965620" y="2175172"/>
                  <a:pt x="2982929" y="2221330"/>
                  <a:pt x="2988698" y="2273257"/>
                </a:cubicBezTo>
                <a:cubicBezTo>
                  <a:pt x="2988698" y="2284796"/>
                  <a:pt x="2988698" y="2290565"/>
                  <a:pt x="2988697" y="2302106"/>
                </a:cubicBezTo>
                <a:cubicBezTo>
                  <a:pt x="3029086" y="2296337"/>
                  <a:pt x="3069473" y="2296336"/>
                  <a:pt x="3109862" y="2313645"/>
                </a:cubicBezTo>
                <a:cubicBezTo>
                  <a:pt x="3156019" y="2330954"/>
                  <a:pt x="3202176" y="2371342"/>
                  <a:pt x="3225255" y="2417499"/>
                </a:cubicBezTo>
                <a:cubicBezTo>
                  <a:pt x="3248335" y="2463658"/>
                  <a:pt x="3259874" y="2521354"/>
                  <a:pt x="3242564" y="2573280"/>
                </a:cubicBezTo>
                <a:cubicBezTo>
                  <a:pt x="3225256" y="2619439"/>
                  <a:pt x="3196406" y="2659825"/>
                  <a:pt x="3161789" y="2688674"/>
                </a:cubicBezTo>
                <a:cubicBezTo>
                  <a:pt x="3231025" y="2746371"/>
                  <a:pt x="3248335" y="2861764"/>
                  <a:pt x="3190636" y="2942542"/>
                </a:cubicBezTo>
                <a:cubicBezTo>
                  <a:pt x="3167559" y="2988698"/>
                  <a:pt x="3121401" y="3017547"/>
                  <a:pt x="3075243" y="3034856"/>
                </a:cubicBezTo>
                <a:cubicBezTo>
                  <a:pt x="3023317" y="3052164"/>
                  <a:pt x="2971390" y="3052164"/>
                  <a:pt x="2925232" y="3034857"/>
                </a:cubicBezTo>
                <a:cubicBezTo>
                  <a:pt x="2879074" y="3023317"/>
                  <a:pt x="2832917" y="2988698"/>
                  <a:pt x="2809837" y="2942542"/>
                </a:cubicBezTo>
                <a:cubicBezTo>
                  <a:pt x="2798298" y="2919463"/>
                  <a:pt x="2792530" y="2896383"/>
                  <a:pt x="2792529" y="2873305"/>
                </a:cubicBezTo>
                <a:cubicBezTo>
                  <a:pt x="2780990" y="2884844"/>
                  <a:pt x="2775220" y="2890614"/>
                  <a:pt x="2763680" y="2902153"/>
                </a:cubicBezTo>
                <a:cubicBezTo>
                  <a:pt x="2723292" y="2942541"/>
                  <a:pt x="2665596" y="2959850"/>
                  <a:pt x="2613670" y="2959850"/>
                </a:cubicBezTo>
                <a:cubicBezTo>
                  <a:pt x="2573281" y="2959851"/>
                  <a:pt x="2532893" y="2948312"/>
                  <a:pt x="2498275" y="2925232"/>
                </a:cubicBezTo>
                <a:cubicBezTo>
                  <a:pt x="2446347" y="3109862"/>
                  <a:pt x="2302105" y="3259873"/>
                  <a:pt x="2117477" y="3317570"/>
                </a:cubicBezTo>
                <a:cubicBezTo>
                  <a:pt x="2094397" y="3323340"/>
                  <a:pt x="2065548" y="3329109"/>
                  <a:pt x="2042470" y="3334879"/>
                </a:cubicBezTo>
                <a:cubicBezTo>
                  <a:pt x="1828991" y="3502200"/>
                  <a:pt x="1557816" y="3600285"/>
                  <a:pt x="1263561" y="3600285"/>
                </a:cubicBezTo>
                <a:cubicBezTo>
                  <a:pt x="565429" y="3600285"/>
                  <a:pt x="0" y="3034856"/>
                  <a:pt x="0" y="2336724"/>
                </a:cubicBezTo>
                <a:cubicBezTo>
                  <a:pt x="0" y="1765526"/>
                  <a:pt x="380799" y="1280872"/>
                  <a:pt x="900071" y="1125089"/>
                </a:cubicBezTo>
                <a:cubicBezTo>
                  <a:pt x="576969" y="1263562"/>
                  <a:pt x="351951" y="1586664"/>
                  <a:pt x="351951" y="1961693"/>
                </a:cubicBezTo>
                <a:cubicBezTo>
                  <a:pt x="351952" y="2365572"/>
                  <a:pt x="611587" y="2711752"/>
                  <a:pt x="969308" y="2827148"/>
                </a:cubicBezTo>
                <a:cubicBezTo>
                  <a:pt x="1021236" y="2815607"/>
                  <a:pt x="1078932" y="2815607"/>
                  <a:pt x="1130859" y="2821378"/>
                </a:cubicBezTo>
                <a:cubicBezTo>
                  <a:pt x="1153938" y="2827148"/>
                  <a:pt x="1171246" y="2827148"/>
                  <a:pt x="1188556" y="2832917"/>
                </a:cubicBezTo>
                <a:cubicBezTo>
                  <a:pt x="1182786" y="2827147"/>
                  <a:pt x="1182786" y="2821378"/>
                  <a:pt x="1177017" y="2815608"/>
                </a:cubicBezTo>
                <a:cubicBezTo>
                  <a:pt x="1171247" y="2804068"/>
                  <a:pt x="1165477" y="2798299"/>
                  <a:pt x="1159707" y="2786758"/>
                </a:cubicBezTo>
                <a:cubicBezTo>
                  <a:pt x="1153938" y="2769450"/>
                  <a:pt x="1142398" y="2746371"/>
                  <a:pt x="1142398" y="2723292"/>
                </a:cubicBezTo>
                <a:cubicBezTo>
                  <a:pt x="1136628" y="2677135"/>
                  <a:pt x="1148168" y="2630978"/>
                  <a:pt x="1171247" y="2596359"/>
                </a:cubicBezTo>
                <a:cubicBezTo>
                  <a:pt x="1188556" y="2573281"/>
                  <a:pt x="1205865" y="2550202"/>
                  <a:pt x="1228943" y="2532894"/>
                </a:cubicBezTo>
                <a:lnTo>
                  <a:pt x="1228943" y="1950155"/>
                </a:lnTo>
                <a:lnTo>
                  <a:pt x="1119320" y="2192481"/>
                </a:lnTo>
                <a:cubicBezTo>
                  <a:pt x="1119320" y="2198250"/>
                  <a:pt x="1113550" y="2198251"/>
                  <a:pt x="1113550" y="2192482"/>
                </a:cubicBezTo>
                <a:lnTo>
                  <a:pt x="1188556" y="1932847"/>
                </a:lnTo>
                <a:cubicBezTo>
                  <a:pt x="1188556" y="1932847"/>
                  <a:pt x="1182786" y="1932846"/>
                  <a:pt x="1182786" y="1932846"/>
                </a:cubicBezTo>
                <a:lnTo>
                  <a:pt x="998156" y="2123244"/>
                </a:lnTo>
                <a:cubicBezTo>
                  <a:pt x="992387" y="2123246"/>
                  <a:pt x="992387" y="2117475"/>
                  <a:pt x="992387" y="2117475"/>
                </a:cubicBezTo>
                <a:lnTo>
                  <a:pt x="1148167" y="1898227"/>
                </a:lnTo>
                <a:cubicBezTo>
                  <a:pt x="1148168" y="1892458"/>
                  <a:pt x="1142397" y="1892458"/>
                  <a:pt x="1142397" y="1892458"/>
                </a:cubicBezTo>
                <a:lnTo>
                  <a:pt x="900071" y="2007851"/>
                </a:lnTo>
                <a:cubicBezTo>
                  <a:pt x="900071" y="2007851"/>
                  <a:pt x="894302" y="2002082"/>
                  <a:pt x="900071" y="2002081"/>
                </a:cubicBezTo>
                <a:lnTo>
                  <a:pt x="1125089" y="1852070"/>
                </a:lnTo>
                <a:cubicBezTo>
                  <a:pt x="1130858" y="1852070"/>
                  <a:pt x="1130859" y="1846300"/>
                  <a:pt x="1125088" y="1846301"/>
                </a:cubicBezTo>
                <a:lnTo>
                  <a:pt x="859683" y="1875148"/>
                </a:lnTo>
                <a:cubicBezTo>
                  <a:pt x="859683" y="1875148"/>
                  <a:pt x="853913" y="1869379"/>
                  <a:pt x="859683" y="1869379"/>
                </a:cubicBezTo>
                <a:lnTo>
                  <a:pt x="1119320" y="1805912"/>
                </a:lnTo>
                <a:cubicBezTo>
                  <a:pt x="1125089" y="1805913"/>
                  <a:pt x="1125089" y="1800142"/>
                  <a:pt x="1119320" y="1800143"/>
                </a:cubicBezTo>
                <a:lnTo>
                  <a:pt x="859683" y="1736676"/>
                </a:lnTo>
                <a:cubicBezTo>
                  <a:pt x="853913" y="1736676"/>
                  <a:pt x="853914" y="1730908"/>
                  <a:pt x="859682" y="1730906"/>
                </a:cubicBezTo>
                <a:lnTo>
                  <a:pt x="1130859" y="1771294"/>
                </a:lnTo>
                <a:cubicBezTo>
                  <a:pt x="1130859" y="1771294"/>
                  <a:pt x="1130859" y="1765526"/>
                  <a:pt x="1130859" y="1765526"/>
                </a:cubicBezTo>
                <a:lnTo>
                  <a:pt x="905841" y="1615513"/>
                </a:lnTo>
                <a:cubicBezTo>
                  <a:pt x="900072" y="1615513"/>
                  <a:pt x="900070" y="1609743"/>
                  <a:pt x="905841" y="1609743"/>
                </a:cubicBezTo>
                <a:lnTo>
                  <a:pt x="1148168" y="1725137"/>
                </a:lnTo>
                <a:cubicBezTo>
                  <a:pt x="1153938" y="1725137"/>
                  <a:pt x="1153937" y="1719368"/>
                  <a:pt x="1153937" y="1719368"/>
                </a:cubicBezTo>
                <a:lnTo>
                  <a:pt x="998156" y="1500119"/>
                </a:lnTo>
                <a:cubicBezTo>
                  <a:pt x="998155" y="1494350"/>
                  <a:pt x="1003925" y="1494349"/>
                  <a:pt x="1003925" y="1494349"/>
                </a:cubicBezTo>
                <a:lnTo>
                  <a:pt x="1188555" y="1684750"/>
                </a:lnTo>
                <a:cubicBezTo>
                  <a:pt x="1194325" y="1690519"/>
                  <a:pt x="1194326" y="1684749"/>
                  <a:pt x="1194326" y="1684749"/>
                </a:cubicBezTo>
                <a:lnTo>
                  <a:pt x="1119320" y="1425113"/>
                </a:lnTo>
                <a:cubicBezTo>
                  <a:pt x="1119320" y="1425113"/>
                  <a:pt x="1125089" y="1419344"/>
                  <a:pt x="1125089" y="1425113"/>
                </a:cubicBezTo>
                <a:lnTo>
                  <a:pt x="1234714" y="1667440"/>
                </a:lnTo>
                <a:lnTo>
                  <a:pt x="1234713" y="1159708"/>
                </a:lnTo>
                <a:lnTo>
                  <a:pt x="1165477" y="1240483"/>
                </a:lnTo>
                <a:lnTo>
                  <a:pt x="1194326" y="1102011"/>
                </a:lnTo>
                <a:lnTo>
                  <a:pt x="1050083" y="1096241"/>
                </a:lnTo>
                <a:lnTo>
                  <a:pt x="1182786" y="1032774"/>
                </a:lnTo>
                <a:lnTo>
                  <a:pt x="1096241" y="917380"/>
                </a:lnTo>
                <a:lnTo>
                  <a:pt x="1228943" y="975078"/>
                </a:lnTo>
                <a:lnTo>
                  <a:pt x="1240482" y="934689"/>
                </a:lnTo>
                <a:lnTo>
                  <a:pt x="1240482" y="576971"/>
                </a:lnTo>
                <a:cubicBezTo>
                  <a:pt x="1090471" y="565429"/>
                  <a:pt x="975077" y="438498"/>
                  <a:pt x="975077" y="288484"/>
                </a:cubicBezTo>
                <a:cubicBezTo>
                  <a:pt x="975076" y="126933"/>
                  <a:pt x="1102010" y="0"/>
                  <a:pt x="1263562" y="0"/>
                </a:cubicBezTo>
                <a:close/>
              </a:path>
            </a:pathLst>
          </a:custGeom>
          <a:blipFill dpi="0" rotWithShape="0">
            <a:blip r:embed="rId5"/>
            <a:stretch>
              <a:fillRect l="-28000" t="-22000" r="-28000" b="-22000"/>
            </a:stretch>
          </a:blipFill>
          <a:ln w="59871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86415" tIns="43207" rIns="86415" bIns="43207" numCol="1" spcCol="0" rtlCol="0" fromWordArt="0" anchor="ctr" anchorCtr="0" forceAA="0" compatLnSpc="1">
            <a:noAutofit/>
          </a:bodyPr>
          <a:lstStyle/>
          <a:p>
            <a:endParaRPr lang="zh-CN" altLang="en-US" sz="1985">
              <a:solidFill>
                <a:schemeClr val="tx1"/>
              </a:solidFill>
            </a:endParaRPr>
          </a:p>
        </p:txBody>
      </p:sp>
      <p:pic>
        <p:nvPicPr>
          <p:cNvPr id="396" name="图片 11265" descr="sum-gilgamesh-literatur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27" b="11447"/>
          <a:stretch>
            <a:fillRect/>
          </a:stretch>
        </p:blipFill>
        <p:spPr bwMode="auto">
          <a:xfrm>
            <a:off x="1487668" y="4890682"/>
            <a:ext cx="2377028" cy="1820128"/>
          </a:xfrm>
          <a:prstGeom prst="roundRect">
            <a:avLst/>
          </a:prstGeom>
          <a:noFill/>
          <a:ln>
            <a:noFill/>
          </a:ln>
          <a:effectLst>
            <a:outerShdw blurRad="50800" dist="50800" dir="600000" algn="ctr" rotWithShape="0">
              <a:srgbClr val="000000">
                <a:alpha val="43000"/>
              </a:srgbClr>
            </a:outerShdw>
            <a:softEdge rad="127000"/>
          </a:effectLst>
          <a:scene3d>
            <a:camera prst="isometricOffAxis1Righ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7" name="图片 396" descr="2011051603392249_8347.jpg"/>
          <p:cNvPicPr>
            <a:picLocks noChangeAspect="1"/>
          </p:cNvPicPr>
          <p:nvPr/>
        </p:nvPicPr>
        <p:blipFill>
          <a:blip r:embed="rId6">
            <a:clrChange>
              <a:clrFrom>
                <a:srgbClr val="CCB08B"/>
              </a:clrFrom>
              <a:clrTo>
                <a:srgbClr val="CCB08B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lum bright="20000"/>
          </a:blip>
          <a:stretch>
            <a:fillRect/>
          </a:stretch>
        </p:blipFill>
        <p:spPr>
          <a:xfrm>
            <a:off x="4759457" y="4857076"/>
            <a:ext cx="1436659" cy="188734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/>
          <p:cNvSpPr/>
          <p:nvPr/>
        </p:nvSpPr>
        <p:spPr>
          <a:xfrm>
            <a:off x="2894321" y="4582227"/>
            <a:ext cx="8636755" cy="2243204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0"/>
          </a:p>
        </p:txBody>
      </p:sp>
      <p:sp>
        <p:nvSpPr>
          <p:cNvPr id="174" name="文本框 173"/>
          <p:cNvSpPr txBox="1"/>
          <p:nvPr/>
        </p:nvSpPr>
        <p:spPr>
          <a:xfrm>
            <a:off x="657118" y="442081"/>
            <a:ext cx="5276850" cy="499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indent="0" fontAlgn="auto">
              <a:lnSpc>
                <a:spcPct val="100000"/>
              </a:lnSpc>
              <a:spcBef>
                <a:spcPct val="0"/>
              </a:spcBef>
              <a:spcAft>
                <a:spcPts val="800"/>
              </a:spcAft>
              <a:buSzTx/>
              <a:buNone/>
            </a:pPr>
            <a:r>
              <a:rPr lang="zh-CN" sz="2645" b="1" spc="20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楷体" panose="02010609060101010101" charset="-122"/>
                <a:ea typeface="楷体" panose="02010609060101010101" charset="-122"/>
                <a:cs typeface="微软雅黑" panose="020B0503020204020204" pitchFamily="34" charset="-122"/>
                <a:sym typeface="+mn-ea"/>
              </a:rPr>
              <a:t>文明成就</a:t>
            </a:r>
            <a:r>
              <a:rPr lang="en-US" altLang="zh-CN" sz="2645" b="1" spc="20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楷体" panose="02010609060101010101" charset="-122"/>
                <a:ea typeface="楷体" panose="02010609060101010101" charset="-122"/>
                <a:cs typeface="微软雅黑" panose="020B0503020204020204" pitchFamily="34" charset="-122"/>
                <a:sym typeface="+mn-ea"/>
              </a:rPr>
              <a:t>——</a:t>
            </a:r>
            <a:r>
              <a:rPr lang="zh-CN" altLang="en-US" sz="2645" b="1" spc="20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楷体" panose="02010609060101010101" charset="-122"/>
                <a:ea typeface="楷体" panose="02010609060101010101" charset="-122"/>
                <a:cs typeface="微软雅黑" panose="020B0503020204020204" pitchFamily="34" charset="-122"/>
                <a:sym typeface="+mn-ea"/>
              </a:rPr>
              <a:t>《汉谟拉比法典》</a:t>
            </a:r>
            <a:endParaRPr lang="zh-CN" altLang="en-US" sz="2645" b="1" spc="20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楷体" panose="02010609060101010101" charset="-122"/>
              <a:ea typeface="楷体" panose="02010609060101010101" charset="-122"/>
              <a:cs typeface="微软雅黑" panose="020B0503020204020204" pitchFamily="34" charset="-122"/>
              <a:sym typeface="+mn-ea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ackgroundRemoval t="6315" b="100000" l="0" r="100000">
                        <a14:foregroundMark x1="43850" y1="12008" x2="61854" y2="11387"/>
                        <a14:foregroundMark x1="61854" y1="11387" x2="70766" y2="19876"/>
                        <a14:foregroundMark x1="70766" y1="19876" x2="57576" y2="26501"/>
                        <a14:foregroundMark x1="57576" y1="26501" x2="47950" y2="35197"/>
                        <a14:foregroundMark x1="47950" y1="35197" x2="56506" y2="44099"/>
                        <a14:foregroundMark x1="56506" y1="44099" x2="54011" y2="44306"/>
                        <a14:foregroundMark x1="50980" y1="6315" x2="50980" y2="631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00" y="709129"/>
            <a:ext cx="2926127" cy="4710248"/>
          </a:xfrm>
          <a:prstGeom prst="rect">
            <a:avLst/>
          </a:prstGeom>
          <a:effectLst>
            <a:reflection blurRad="6350" stA="50000" endA="300" endPos="55500" dist="50800" dir="5400000" sy="-100000" algn="bl" rotWithShape="0"/>
          </a:effectLst>
        </p:spPr>
      </p:pic>
      <p:cxnSp>
        <p:nvCxnSpPr>
          <p:cNvPr id="11" name="直接连接符 10"/>
          <p:cNvCxnSpPr/>
          <p:nvPr/>
        </p:nvCxnSpPr>
        <p:spPr>
          <a:xfrm>
            <a:off x="2918326" y="935370"/>
            <a:ext cx="7801" cy="5872057"/>
          </a:xfrm>
          <a:prstGeom prst="line">
            <a:avLst/>
          </a:prstGeom>
          <a:ln w="412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五边形 12"/>
          <p:cNvSpPr/>
          <p:nvPr/>
        </p:nvSpPr>
        <p:spPr>
          <a:xfrm>
            <a:off x="2906924" y="1267830"/>
            <a:ext cx="277850" cy="211238"/>
          </a:xfrm>
          <a:prstGeom prst="homePlat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0"/>
          </a:p>
        </p:txBody>
      </p:sp>
      <p:sp>
        <p:nvSpPr>
          <p:cNvPr id="16" name="文本框 15"/>
          <p:cNvSpPr txBox="1"/>
          <p:nvPr/>
        </p:nvSpPr>
        <p:spPr>
          <a:xfrm>
            <a:off x="3271189" y="1155610"/>
            <a:ext cx="759460" cy="44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zh-CN" altLang="en-US" sz="227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实质</a:t>
            </a:r>
            <a:endParaRPr lang="zh-CN" altLang="en-US" sz="227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华文楷体" panose="02010600040101010101" pitchFamily="2" charset="-122"/>
              <a:ea typeface="华文楷体" panose="02010600040101010101" pitchFamily="2" charset="-122"/>
              <a:sym typeface="+mn-ea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4213359" y="1954954"/>
            <a:ext cx="5974080" cy="44005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>
              <a:spcBef>
                <a:spcPct val="50000"/>
              </a:spcBef>
            </a:pPr>
            <a:r>
              <a:rPr lang="zh-CN" altLang="en-US" sz="2270" b="1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迄今已知世界上第一部较为完整的的成文法典</a:t>
            </a:r>
            <a:endParaRPr lang="zh-CN" altLang="en-US" sz="2270" b="1">
              <a:solidFill>
                <a:srgbClr val="FF0000"/>
              </a:solidFill>
              <a:latin typeface="楷体" panose="02010609060101010101" charset="-122"/>
              <a:ea typeface="楷体" panose="02010609060101010101" charset="-122"/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213359" y="1156210"/>
            <a:ext cx="4236720" cy="44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Bef>
                <a:spcPct val="50000"/>
              </a:spcBef>
            </a:pPr>
            <a:r>
              <a:rPr lang="zh-CN" altLang="en-US" sz="2270" b="1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维护奴隶主阶级利益，巩固统治</a:t>
            </a:r>
            <a:endParaRPr lang="zh-CN" altLang="en-US" sz="2270" b="1">
              <a:solidFill>
                <a:srgbClr val="FF0000"/>
              </a:solidFill>
              <a:latin typeface="楷体" panose="02010609060101010101" charset="-122"/>
              <a:ea typeface="楷体" panose="02010609060101010101" charset="-122"/>
              <a:sym typeface="+mn-ea"/>
            </a:endParaRPr>
          </a:p>
        </p:txBody>
      </p:sp>
      <p:sp>
        <p:nvSpPr>
          <p:cNvPr id="10" name="五边形 9"/>
          <p:cNvSpPr/>
          <p:nvPr/>
        </p:nvSpPr>
        <p:spPr>
          <a:xfrm>
            <a:off x="2906924" y="2067174"/>
            <a:ext cx="277850" cy="211238"/>
          </a:xfrm>
          <a:prstGeom prst="homePlat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0"/>
          </a:p>
        </p:txBody>
      </p:sp>
      <p:sp>
        <p:nvSpPr>
          <p:cNvPr id="22" name="文本框 21"/>
          <p:cNvSpPr txBox="1"/>
          <p:nvPr/>
        </p:nvSpPr>
        <p:spPr>
          <a:xfrm>
            <a:off x="3271189" y="2032968"/>
            <a:ext cx="759460" cy="44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zh-CN" altLang="en-US" sz="227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地位</a:t>
            </a:r>
            <a:endParaRPr lang="zh-CN" altLang="en-US" sz="227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华文楷体" panose="02010600040101010101" pitchFamily="2" charset="-122"/>
              <a:ea typeface="华文楷体" panose="02010600040101010101" pitchFamily="2" charset="-122"/>
              <a:sym typeface="+mn-ea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2927327" y="4753858"/>
            <a:ext cx="8345103" cy="19069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27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《汉谟拉比法典》是其中最杰出的一部；这部法典试图明确地、永久地调整一切社会关系，因而，它不仅阐明了古巴比伦的法律制度，也照明了当时的社会。</a:t>
            </a:r>
            <a:endParaRPr lang="zh-CN" altLang="en-US" sz="227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 algn="r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27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——《全球通史：从史前史到21世纪》</a:t>
            </a:r>
            <a:endParaRPr lang="zh-CN" altLang="en-US" sz="227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4" name="五边形 3"/>
          <p:cNvSpPr/>
          <p:nvPr/>
        </p:nvSpPr>
        <p:spPr>
          <a:xfrm>
            <a:off x="2927327" y="3007543"/>
            <a:ext cx="277850" cy="211238"/>
          </a:xfrm>
          <a:prstGeom prst="homePlat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0"/>
          </a:p>
        </p:txBody>
      </p:sp>
      <p:sp>
        <p:nvSpPr>
          <p:cNvPr id="5" name="文本框 4"/>
          <p:cNvSpPr txBox="1"/>
          <p:nvPr/>
        </p:nvSpPr>
        <p:spPr>
          <a:xfrm>
            <a:off x="3291593" y="2895323"/>
            <a:ext cx="759460" cy="44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zh-CN" altLang="en-US" sz="227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影响</a:t>
            </a:r>
            <a:endParaRPr lang="zh-CN" altLang="en-US" sz="227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华文楷体" panose="02010600040101010101" pitchFamily="2" charset="-122"/>
              <a:ea typeface="华文楷体" panose="02010600040101010101" pitchFamily="2" charset="-122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155748" y="2895323"/>
            <a:ext cx="6232722" cy="7886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270" b="1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是古巴比伦王国留给人类宝贵的文化遗产，表明人类社会的法制传统源远流长。</a:t>
            </a:r>
            <a:endParaRPr lang="zh-CN" altLang="en-US" sz="2270" b="1">
              <a:solidFill>
                <a:srgbClr val="FF0000"/>
              </a:solidFill>
              <a:latin typeface="楷体" panose="02010609060101010101" charset="-122"/>
              <a:ea typeface="楷体" panose="02010609060101010101" charset="-122"/>
            </a:endParaRPr>
          </a:p>
        </p:txBody>
      </p:sp>
      <p:grpSp>
        <p:nvGrpSpPr>
          <p:cNvPr id="26" name="组合 25"/>
          <p:cNvGrpSpPr/>
          <p:nvPr/>
        </p:nvGrpSpPr>
        <p:grpSpPr>
          <a:xfrm>
            <a:off x="0" y="5499192"/>
            <a:ext cx="2776700" cy="1344242"/>
            <a:chOff x="0" y="8564"/>
            <a:chExt cx="4627" cy="2240"/>
          </a:xfrm>
        </p:grpSpPr>
        <p:pic>
          <p:nvPicPr>
            <p:cNvPr id="35" name="图片 34" descr="C:/Users/MR.TAN/AppData/Local/Temp/kaimatting/20200427183007/output_aiMatting_20200427183020.pngoutput_aiMatting_2020042718302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44" y="8664"/>
              <a:ext cx="969" cy="2136"/>
            </a:xfrm>
            <a:prstGeom prst="rect">
              <a:avLst/>
            </a:prstGeom>
          </p:spPr>
        </p:pic>
        <p:pic>
          <p:nvPicPr>
            <p:cNvPr id="36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4839" b="100000" l="8969" r="96413">
                          <a14:foregroundMark x1="17040" y1="76613" x2="88789" y2="77016"/>
                          <a14:foregroundMark x1="11211" y1="91129" x2="94170" y2="91532"/>
                          <a14:foregroundMark x1="91031" y1="78226" x2="90583" y2="88306"/>
                          <a14:foregroundMark x1="18386" y1="83871" x2="85650" y2="84677"/>
                          <a14:foregroundMark x1="11659" y1="93145" x2="11659" y2="99597"/>
                          <a14:foregroundMark x1="75785" y1="95968" x2="94170" y2="96774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 bwMode="auto">
            <a:xfrm>
              <a:off x="2807" y="8564"/>
              <a:ext cx="1821" cy="21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4" name="图片 33" descr="C:/Users/MR.TAN/AppData/Local/Temp/kaimatting/20200427182733/output_aiMatting_20200427182802.pngoutput_aiMatting_2020042718280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0" y="8664"/>
              <a:ext cx="1141" cy="2141"/>
            </a:xfrm>
            <a:prstGeom prst="rect">
              <a:avLst/>
            </a:prstGeom>
          </p:spPr>
        </p:pic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 bwMode="auto">
          <a:xfrm flipV="1">
            <a:off x="0" y="7198068"/>
            <a:ext cx="11522075" cy="45719"/>
          </a:xfrm>
          <a:prstGeom prst="rect">
            <a:avLst/>
          </a:prstGeom>
          <a:solidFill>
            <a:srgbClr val="6633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glow rad="139700">
              <a:schemeClr val="accent2">
                <a:lumMod val="60000"/>
                <a:lumOff val="40000"/>
                <a:alpha val="40000"/>
              </a:schemeClr>
            </a:glow>
          </a:effectLst>
        </p:spPr>
        <p:txBody>
          <a:bodyPr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>
              <a:defRPr/>
            </a:pPr>
            <a:endParaRPr lang="zh-CN" altLang="en-US" dirty="0">
              <a:ln>
                <a:solidFill>
                  <a:srgbClr val="660033"/>
                </a:solidFill>
              </a:ln>
            </a:endParaRPr>
          </a:p>
        </p:txBody>
      </p:sp>
      <p:pic>
        <p:nvPicPr>
          <p:cNvPr id="35" name="Picture 2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 flipV="1">
            <a:off x="2903517" y="1100120"/>
            <a:ext cx="1843224" cy="285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0" name="图片 59" descr="t018d16e110143ea110.jpg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2F2F2"/>
              </a:clrFrom>
              <a:clrTo>
                <a:srgbClr val="F2F2F2">
                  <a:alpha val="0"/>
                </a:srgbClr>
              </a:clrTo>
            </a:clrChange>
          </a:blip>
          <a:srcRect t="54831" b="25094"/>
          <a:stretch>
            <a:fillRect/>
          </a:stretch>
        </p:blipFill>
        <p:spPr>
          <a:xfrm rot="10800000">
            <a:off x="-3" y="712451"/>
            <a:ext cx="11522075" cy="142876"/>
          </a:xfrm>
          <a:prstGeom prst="rect">
            <a:avLst/>
          </a:prstGeom>
        </p:spPr>
      </p:pic>
      <p:pic>
        <p:nvPicPr>
          <p:cNvPr id="69" name="图片 68" descr="624f9a79jw1eelyzwvu5xj20b408t75j.jpg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547251" y="0"/>
            <a:ext cx="1714512" cy="814368"/>
          </a:xfrm>
          <a:prstGeom prst="rect">
            <a:avLst/>
          </a:prstGeom>
        </p:spPr>
      </p:pic>
      <p:sp>
        <p:nvSpPr>
          <p:cNvPr id="82" name="矩形 81"/>
          <p:cNvSpPr/>
          <p:nvPr/>
        </p:nvSpPr>
        <p:spPr>
          <a:xfrm>
            <a:off x="0" y="0"/>
            <a:ext cx="10776937" cy="7048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zh-CN" sz="1800" dirty="0" smtClean="0">
                <a:solidFill>
                  <a:schemeClr val="tx1"/>
                </a:solidFill>
                <a:effectLst/>
              </a:rPr>
              <a:t> </a:t>
            </a:r>
            <a:endParaRPr lang="zh-CN" altLang="en-US" sz="1800" dirty="0">
              <a:solidFill>
                <a:schemeClr val="tx1"/>
              </a:solidFill>
              <a:effectLst/>
            </a:endParaRPr>
          </a:p>
        </p:txBody>
      </p:sp>
      <p:grpSp>
        <p:nvGrpSpPr>
          <p:cNvPr id="84" name="组合 23"/>
          <p:cNvGrpSpPr/>
          <p:nvPr/>
        </p:nvGrpSpPr>
        <p:grpSpPr>
          <a:xfrm flipH="1">
            <a:off x="8261367" y="-12408"/>
            <a:ext cx="2750820" cy="740098"/>
            <a:chOff x="0" y="-2"/>
            <a:chExt cx="1377891" cy="634701"/>
          </a:xfrm>
          <a:solidFill>
            <a:schemeClr val="bg2">
              <a:lumMod val="90000"/>
            </a:schemeClr>
          </a:solidFill>
        </p:grpSpPr>
        <p:sp>
          <p:nvSpPr>
            <p:cNvPr id="85" name="直角三角形 84"/>
            <p:cNvSpPr/>
            <p:nvPr/>
          </p:nvSpPr>
          <p:spPr>
            <a:xfrm flipV="1">
              <a:off x="708342" y="-2"/>
              <a:ext cx="669549" cy="634699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  <p:sp>
          <p:nvSpPr>
            <p:cNvPr id="86" name="矩形 85"/>
            <p:cNvSpPr/>
            <p:nvPr/>
          </p:nvSpPr>
          <p:spPr>
            <a:xfrm>
              <a:off x="0" y="0"/>
              <a:ext cx="708343" cy="634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</p:grpSp>
      <p:cxnSp>
        <p:nvCxnSpPr>
          <p:cNvPr id="87" name="直接连接符 86"/>
          <p:cNvCxnSpPr/>
          <p:nvPr/>
        </p:nvCxnSpPr>
        <p:spPr>
          <a:xfrm>
            <a:off x="953750" y="259816"/>
            <a:ext cx="0" cy="261937"/>
          </a:xfrm>
          <a:prstGeom prst="line">
            <a:avLst/>
          </a:prstGeom>
          <a:ln w="28575" cmpd="sng"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文本框 5"/>
          <p:cNvSpPr txBox="1"/>
          <p:nvPr/>
        </p:nvSpPr>
        <p:spPr>
          <a:xfrm>
            <a:off x="960120" y="147320"/>
            <a:ext cx="30645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人教版九年级上册</a:t>
            </a:r>
            <a:endParaRPr lang="zh-CN" altLang="en-US" sz="2400" b="1" dirty="0" smtClean="0"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89" name="组合 66"/>
          <p:cNvGrpSpPr/>
          <p:nvPr/>
        </p:nvGrpSpPr>
        <p:grpSpPr>
          <a:xfrm flipH="1">
            <a:off x="8776673" y="-12408"/>
            <a:ext cx="2750820" cy="740098"/>
            <a:chOff x="0" y="-2"/>
            <a:chExt cx="1377891" cy="634701"/>
          </a:xfrm>
          <a:solidFill>
            <a:schemeClr val="bg2">
              <a:lumMod val="90000"/>
            </a:schemeClr>
          </a:solidFill>
        </p:grpSpPr>
        <p:sp>
          <p:nvSpPr>
            <p:cNvPr id="90" name="直角三角形 89"/>
            <p:cNvSpPr/>
            <p:nvPr/>
          </p:nvSpPr>
          <p:spPr>
            <a:xfrm flipV="1">
              <a:off x="708342" y="-2"/>
              <a:ext cx="669549" cy="634699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  <p:sp>
          <p:nvSpPr>
            <p:cNvPr id="91" name="矩形 90"/>
            <p:cNvSpPr/>
            <p:nvPr/>
          </p:nvSpPr>
          <p:spPr>
            <a:xfrm>
              <a:off x="0" y="0"/>
              <a:ext cx="708343" cy="634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</p:grpSp>
      <p:pic>
        <p:nvPicPr>
          <p:cNvPr id="92" name="图片 91" descr="624f9a79jw1eelyzwvu5xj20b408t75j.jpg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547251" y="0"/>
            <a:ext cx="1714512" cy="814368"/>
          </a:xfrm>
          <a:prstGeom prst="rect">
            <a:avLst/>
          </a:prstGeom>
        </p:spPr>
      </p:pic>
      <p:sp>
        <p:nvSpPr>
          <p:cNvPr id="93" name="文本框 13"/>
          <p:cNvSpPr txBox="1"/>
          <p:nvPr/>
        </p:nvSpPr>
        <p:spPr>
          <a:xfrm>
            <a:off x="9761565" y="171426"/>
            <a:ext cx="1285884" cy="41549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zh-CN" alt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第一单元</a:t>
            </a:r>
            <a:endParaRPr lang="en-US" altLang="zh-CN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4" name="文本框 6"/>
          <p:cNvSpPr txBox="1"/>
          <p:nvPr/>
        </p:nvSpPr>
        <p:spPr>
          <a:xfrm>
            <a:off x="4832343" y="138389"/>
            <a:ext cx="32147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第</a:t>
            </a:r>
            <a:r>
              <a:rPr lang="en-US" altLang="zh-CN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zh-CN" altLang="en-US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课　古代两河流域</a:t>
            </a:r>
            <a:endParaRPr lang="zh-CN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95" name="图片 94" descr="QQ截图20200208112757.png"/>
          <p:cNvPicPr>
            <a:picLocks noChangeAspect="1"/>
          </p:cNvPicPr>
          <p:nvPr/>
        </p:nvPicPr>
        <p:blipFill>
          <a:blip r:embed="rId5" cstate="print"/>
          <a:srcRect l="9616" t="5833" r="5801" b="5841"/>
          <a:stretch>
            <a:fillRect/>
          </a:stretch>
        </p:blipFill>
        <p:spPr>
          <a:xfrm>
            <a:off x="144413" y="90901"/>
            <a:ext cx="576064" cy="555116"/>
          </a:xfrm>
          <a:prstGeom prst="ellipse">
            <a:avLst/>
          </a:prstGeom>
        </p:spPr>
      </p:pic>
      <p:sp>
        <p:nvSpPr>
          <p:cNvPr id="63" name="圆角矩形 62"/>
          <p:cNvSpPr/>
          <p:nvPr/>
        </p:nvSpPr>
        <p:spPr>
          <a:xfrm>
            <a:off x="45997" y="886663"/>
            <a:ext cx="2071702" cy="500066"/>
          </a:xfrm>
          <a:prstGeom prst="roundRect">
            <a:avLst/>
          </a:prstGeom>
          <a:noFill/>
          <a:ln w="57150">
            <a:solidFill>
              <a:srgbClr val="663300"/>
            </a:solidFill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矩形 65"/>
          <p:cNvSpPr/>
          <p:nvPr/>
        </p:nvSpPr>
        <p:spPr>
          <a:xfrm>
            <a:off x="474625" y="873392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隶书" panose="02010800040101010101" pitchFamily="2" charset="-122"/>
                <a:ea typeface="华文隶书" panose="02010800040101010101" pitchFamily="2" charset="-122"/>
              </a:rPr>
              <a:t>楔形文字</a:t>
            </a:r>
            <a:endParaRPr lang="zh-CN" alt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pic>
        <p:nvPicPr>
          <p:cNvPr id="67" name="图片 66" descr="5715912352063587772.jpg"/>
          <p:cNvPicPr>
            <a:picLocks noChangeAspect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7435" y="742930"/>
            <a:ext cx="428628" cy="643799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8295" y="1600200"/>
            <a:ext cx="5396865" cy="3999865"/>
          </a:xfrm>
          <a:prstGeom prst="rect">
            <a:avLst/>
          </a:prstGeom>
        </p:spPr>
      </p:pic>
      <p:pic>
        <p:nvPicPr>
          <p:cNvPr id="3" name="图片 2" descr="01300000184180121782098207144.jpg"/>
          <p:cNvPicPr>
            <a:picLocks noChangeAspect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52000"/>
          <a:stretch>
            <a:fillRect/>
          </a:stretch>
        </p:blipFill>
        <p:spPr>
          <a:xfrm>
            <a:off x="5725131" y="1726259"/>
            <a:ext cx="2571768" cy="3873281"/>
          </a:xfrm>
          <a:prstGeom prst="rect">
            <a:avLst/>
          </a:prstGeom>
        </p:spPr>
      </p:pic>
      <p:pic>
        <p:nvPicPr>
          <p:cNvPr id="4" name="图片 3" descr="t016436ae92278b7416.jpg"/>
          <p:cNvPicPr>
            <a:picLocks noChangeAspect="1"/>
          </p:cNvPicPr>
          <p:nvPr/>
        </p:nvPicPr>
        <p:blipFill>
          <a:blip r:embed="rId9" cstate="print">
            <a:clrChange>
              <a:clrFrom>
                <a:srgbClr val="F1F1F1"/>
              </a:clrFrom>
              <a:clrTo>
                <a:srgbClr val="F1F1F1">
                  <a:alpha val="0"/>
                </a:srgbClr>
              </a:clrTo>
            </a:clrChange>
          </a:blip>
          <a:srcRect l="6041" t="8333" r="6739" b="21230"/>
          <a:stretch>
            <a:fillRect/>
          </a:stretch>
        </p:blipFill>
        <p:spPr>
          <a:xfrm>
            <a:off x="8424873" y="1872324"/>
            <a:ext cx="2641195" cy="1500198"/>
          </a:xfrm>
          <a:prstGeom prst="rect">
            <a:avLst/>
          </a:prstGeom>
        </p:spPr>
      </p:pic>
      <p:pic>
        <p:nvPicPr>
          <p:cNvPr id="21505" name="Picture 2" descr="http://img006.hc360.cn/y5/M07/8C/F8/wKhQUVXUoGuEay27AAAAAPSIhrE537.jp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63585" y="3528695"/>
            <a:ext cx="2971165" cy="20510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 bwMode="auto">
          <a:xfrm flipV="1">
            <a:off x="0" y="7198068"/>
            <a:ext cx="11522075" cy="45719"/>
          </a:xfrm>
          <a:prstGeom prst="rect">
            <a:avLst/>
          </a:prstGeom>
          <a:solidFill>
            <a:srgbClr val="6633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glow rad="139700">
              <a:schemeClr val="accent2">
                <a:lumMod val="60000"/>
                <a:lumOff val="40000"/>
                <a:alpha val="40000"/>
              </a:schemeClr>
            </a:glow>
          </a:effectLst>
        </p:spPr>
        <p:txBody>
          <a:bodyPr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>
              <a:defRPr/>
            </a:pPr>
            <a:endParaRPr lang="zh-CN" altLang="en-US" dirty="0">
              <a:ln>
                <a:solidFill>
                  <a:srgbClr val="660033"/>
                </a:solidFill>
              </a:ln>
            </a:endParaRPr>
          </a:p>
        </p:txBody>
      </p:sp>
      <p:pic>
        <p:nvPicPr>
          <p:cNvPr id="35" name="Picture 2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 flipV="1">
            <a:off x="2546327" y="1100120"/>
            <a:ext cx="1843224" cy="285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0" name="矩形 49"/>
          <p:cNvSpPr/>
          <p:nvPr/>
        </p:nvSpPr>
        <p:spPr>
          <a:xfrm>
            <a:off x="1974823" y="5100648"/>
            <a:ext cx="8429684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 smtClean="0">
                <a:latin typeface="华文新魏" panose="02010800040101010101" pitchFamily="2" charset="-122"/>
                <a:ea typeface="华文新魏" panose="02010800040101010101" pitchFamily="2" charset="-122"/>
                <a:cs typeface="微软雅黑" panose="020B0503020204020204" pitchFamily="34" charset="-122"/>
              </a:rPr>
              <a:t>楔形文字对西亚许多民族语言文字的形成和发展产生了重要影响。但由于它极为复杂，到公元1世纪完全消亡。</a:t>
            </a:r>
            <a:r>
              <a:rPr lang="en-US" altLang="zh-CN" sz="28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19 </a:t>
            </a:r>
            <a:r>
              <a:rPr lang="zh-CN" altLang="en-US" sz="28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世纪以来，考古学家陆续译解大批各种楔形文字，从而形成一门研究古史的学科</a:t>
            </a:r>
            <a:r>
              <a:rPr lang="en-US" altLang="zh-CN" sz="28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——</a:t>
            </a:r>
            <a:r>
              <a:rPr lang="zh-CN" altLang="en-US" sz="28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亚述学。</a:t>
            </a:r>
            <a:endParaRPr lang="zh-CN" altLang="en-US" sz="28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102" name="图片 101" descr="572822c7t98394a65aa7d&amp;690 (1)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117699" y="1885938"/>
            <a:ext cx="3929090" cy="31639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3" name="图片 102" descr="14-1512311P621.jpg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11682"/>
          <a:stretch>
            <a:fillRect/>
          </a:stretch>
        </p:blipFill>
        <p:spPr>
          <a:xfrm>
            <a:off x="6332541" y="1743062"/>
            <a:ext cx="3749919" cy="33575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3" name="图片 52" descr="t018d16e110143ea110.jpg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2F2F2"/>
              </a:clrFrom>
              <a:clrTo>
                <a:srgbClr val="F2F2F2">
                  <a:alpha val="0"/>
                </a:srgbClr>
              </a:clrTo>
            </a:clrChange>
          </a:blip>
          <a:srcRect t="54831" b="25094"/>
          <a:stretch>
            <a:fillRect/>
          </a:stretch>
        </p:blipFill>
        <p:spPr>
          <a:xfrm rot="10800000">
            <a:off x="-3" y="712451"/>
            <a:ext cx="11522075" cy="142876"/>
          </a:xfrm>
          <a:prstGeom prst="rect">
            <a:avLst/>
          </a:prstGeom>
        </p:spPr>
      </p:pic>
      <p:pic>
        <p:nvPicPr>
          <p:cNvPr id="54" name="图片 53" descr="624f9a79jw1eelyzwvu5xj20b408t75j.jpg"/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547251" y="0"/>
            <a:ext cx="1714512" cy="814368"/>
          </a:xfrm>
          <a:prstGeom prst="rect">
            <a:avLst/>
          </a:prstGeom>
        </p:spPr>
      </p:pic>
      <p:sp>
        <p:nvSpPr>
          <p:cNvPr id="55" name="矩形 54"/>
          <p:cNvSpPr/>
          <p:nvPr/>
        </p:nvSpPr>
        <p:spPr>
          <a:xfrm>
            <a:off x="0" y="0"/>
            <a:ext cx="10776937" cy="70485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zh-CN" sz="1800" dirty="0" smtClean="0">
                <a:solidFill>
                  <a:schemeClr val="tx1"/>
                </a:solidFill>
                <a:effectLst/>
              </a:rPr>
              <a:t> </a:t>
            </a:r>
            <a:endParaRPr lang="zh-CN" altLang="en-US" sz="1800" dirty="0">
              <a:solidFill>
                <a:schemeClr val="tx1"/>
              </a:solidFill>
              <a:effectLst/>
            </a:endParaRPr>
          </a:p>
        </p:txBody>
      </p:sp>
      <p:grpSp>
        <p:nvGrpSpPr>
          <p:cNvPr id="56" name="组合 23"/>
          <p:cNvGrpSpPr/>
          <p:nvPr/>
        </p:nvGrpSpPr>
        <p:grpSpPr>
          <a:xfrm flipH="1">
            <a:off x="8261367" y="-12408"/>
            <a:ext cx="2750820" cy="740098"/>
            <a:chOff x="0" y="-2"/>
            <a:chExt cx="1377891" cy="634701"/>
          </a:xfrm>
          <a:solidFill>
            <a:schemeClr val="bg2">
              <a:lumMod val="90000"/>
            </a:schemeClr>
          </a:solidFill>
        </p:grpSpPr>
        <p:sp>
          <p:nvSpPr>
            <p:cNvPr id="57" name="直角三角形 56"/>
            <p:cNvSpPr/>
            <p:nvPr/>
          </p:nvSpPr>
          <p:spPr>
            <a:xfrm flipV="1">
              <a:off x="708342" y="-2"/>
              <a:ext cx="669549" cy="634699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  <p:sp>
          <p:nvSpPr>
            <p:cNvPr id="58" name="矩形 57"/>
            <p:cNvSpPr/>
            <p:nvPr/>
          </p:nvSpPr>
          <p:spPr>
            <a:xfrm>
              <a:off x="0" y="0"/>
              <a:ext cx="708343" cy="634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</p:grpSp>
      <p:cxnSp>
        <p:nvCxnSpPr>
          <p:cNvPr id="59" name="直接连接符 58"/>
          <p:cNvCxnSpPr/>
          <p:nvPr/>
        </p:nvCxnSpPr>
        <p:spPr>
          <a:xfrm>
            <a:off x="953750" y="259816"/>
            <a:ext cx="0" cy="261937"/>
          </a:xfrm>
          <a:prstGeom prst="line">
            <a:avLst/>
          </a:prstGeom>
          <a:ln w="28575" cmpd="sng"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文本框 5"/>
          <p:cNvSpPr txBox="1"/>
          <p:nvPr/>
        </p:nvSpPr>
        <p:spPr>
          <a:xfrm>
            <a:off x="960120" y="147320"/>
            <a:ext cx="30645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人教版九年级上册</a:t>
            </a:r>
            <a:endParaRPr lang="zh-CN" altLang="en-US" sz="2400" b="1" dirty="0" smtClean="0"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2" name="组合 66"/>
          <p:cNvGrpSpPr/>
          <p:nvPr/>
        </p:nvGrpSpPr>
        <p:grpSpPr>
          <a:xfrm flipH="1">
            <a:off x="8776673" y="-12408"/>
            <a:ext cx="2750820" cy="740098"/>
            <a:chOff x="0" y="-2"/>
            <a:chExt cx="1377891" cy="634701"/>
          </a:xfrm>
          <a:solidFill>
            <a:schemeClr val="bg2">
              <a:lumMod val="90000"/>
            </a:schemeClr>
          </a:solidFill>
        </p:grpSpPr>
        <p:sp>
          <p:nvSpPr>
            <p:cNvPr id="64" name="直角三角形 63"/>
            <p:cNvSpPr/>
            <p:nvPr/>
          </p:nvSpPr>
          <p:spPr>
            <a:xfrm flipV="1">
              <a:off x="708342" y="-2"/>
              <a:ext cx="669549" cy="634699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  <p:sp>
          <p:nvSpPr>
            <p:cNvPr id="65" name="矩形 64"/>
            <p:cNvSpPr/>
            <p:nvPr/>
          </p:nvSpPr>
          <p:spPr>
            <a:xfrm>
              <a:off x="0" y="0"/>
              <a:ext cx="708343" cy="634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</p:grpSp>
      <p:pic>
        <p:nvPicPr>
          <p:cNvPr id="69" name="图片 68" descr="624f9a79jw1eelyzwvu5xj20b408t75j.jpg"/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547251" y="0"/>
            <a:ext cx="1714512" cy="814368"/>
          </a:xfrm>
          <a:prstGeom prst="rect">
            <a:avLst/>
          </a:prstGeom>
        </p:spPr>
      </p:pic>
      <p:sp>
        <p:nvSpPr>
          <p:cNvPr id="74" name="文本框 13"/>
          <p:cNvSpPr txBox="1"/>
          <p:nvPr/>
        </p:nvSpPr>
        <p:spPr>
          <a:xfrm>
            <a:off x="9761565" y="171426"/>
            <a:ext cx="1285884" cy="41549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zh-CN" alt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第一单元</a:t>
            </a:r>
            <a:endParaRPr lang="en-US" altLang="zh-CN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0" name="文本框 6"/>
          <p:cNvSpPr txBox="1"/>
          <p:nvPr/>
        </p:nvSpPr>
        <p:spPr>
          <a:xfrm>
            <a:off x="4832343" y="138389"/>
            <a:ext cx="32147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第</a:t>
            </a:r>
            <a:r>
              <a:rPr lang="en-US" altLang="zh-CN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zh-CN" altLang="en-US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课　古代两河流域</a:t>
            </a:r>
            <a:endParaRPr lang="zh-CN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101" name="图片 100" descr="QQ截图20200208112757.png"/>
          <p:cNvPicPr>
            <a:picLocks noChangeAspect="1"/>
          </p:cNvPicPr>
          <p:nvPr/>
        </p:nvPicPr>
        <p:blipFill>
          <a:blip r:embed="rId7" cstate="print"/>
          <a:srcRect l="9616" t="5833" r="5801" b="5841"/>
          <a:stretch>
            <a:fillRect/>
          </a:stretch>
        </p:blipFill>
        <p:spPr>
          <a:xfrm>
            <a:off x="144413" y="90901"/>
            <a:ext cx="576064" cy="555116"/>
          </a:xfrm>
          <a:prstGeom prst="ellipse">
            <a:avLst/>
          </a:prstGeom>
        </p:spPr>
      </p:pic>
      <p:sp>
        <p:nvSpPr>
          <p:cNvPr id="47" name="圆角矩形 46"/>
          <p:cNvSpPr/>
          <p:nvPr/>
        </p:nvSpPr>
        <p:spPr>
          <a:xfrm>
            <a:off x="45997" y="886663"/>
            <a:ext cx="2071702" cy="500066"/>
          </a:xfrm>
          <a:prstGeom prst="roundRect">
            <a:avLst/>
          </a:prstGeom>
          <a:noFill/>
          <a:ln w="57150">
            <a:solidFill>
              <a:srgbClr val="663300"/>
            </a:solidFill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矩形 62"/>
          <p:cNvSpPr/>
          <p:nvPr/>
        </p:nvSpPr>
        <p:spPr>
          <a:xfrm>
            <a:off x="474625" y="873392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隶书" panose="02010800040101010101" pitchFamily="2" charset="-122"/>
                <a:ea typeface="华文隶书" panose="02010800040101010101" pitchFamily="2" charset="-122"/>
              </a:rPr>
              <a:t>楔形文字</a:t>
            </a:r>
            <a:endParaRPr lang="zh-CN" alt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pic>
        <p:nvPicPr>
          <p:cNvPr id="66" name="图片 65" descr="5715912352063587772.jpg"/>
          <p:cNvPicPr>
            <a:picLocks noChangeAspect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7435" y="742930"/>
            <a:ext cx="428628" cy="643799"/>
          </a:xfrm>
          <a:prstGeom prst="rect">
            <a:avLst/>
          </a:prstGeom>
        </p:spPr>
      </p:pic>
      <p:sp>
        <p:nvSpPr>
          <p:cNvPr id="67" name="圆角矩形 66"/>
          <p:cNvSpPr/>
          <p:nvPr/>
        </p:nvSpPr>
        <p:spPr>
          <a:xfrm>
            <a:off x="1689071" y="1600186"/>
            <a:ext cx="8715436" cy="5357850"/>
          </a:xfrm>
          <a:prstGeom prst="roundRect">
            <a:avLst>
              <a:gd name="adj" fmla="val 4239"/>
            </a:avLst>
          </a:prstGeom>
          <a:noFill/>
          <a:ln w="38100">
            <a:solidFill>
              <a:srgbClr val="8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文本框 4"/>
          <p:cNvSpPr txBox="1"/>
          <p:nvPr/>
        </p:nvSpPr>
        <p:spPr>
          <a:xfrm>
            <a:off x="1403319" y="2743194"/>
            <a:ext cx="571504" cy="3138607"/>
          </a:xfrm>
          <a:prstGeom prst="roundRect">
            <a:avLst/>
          </a:prstGeom>
          <a:solidFill>
            <a:srgbClr val="996600"/>
          </a:solidFill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古老的楔形文字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0" name="图片 69" descr="QQ截图20200208112757.png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7" cstate="print"/>
          <a:srcRect l="9616" t="5833" r="5801" b="5841"/>
          <a:stretch>
            <a:fillRect/>
          </a:stretch>
        </p:blipFill>
        <p:spPr>
          <a:xfrm>
            <a:off x="10904573" y="6600846"/>
            <a:ext cx="576064" cy="555116"/>
          </a:xfrm>
          <a:prstGeom prst="ellipse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9355455" y="1885950"/>
            <a:ext cx="537845" cy="737235"/>
          </a:xfrm>
          <a:prstGeom prst="rect">
            <a:avLst/>
          </a:prstGeom>
          <a:solidFill>
            <a:srgbClr val="D4E8E1"/>
          </a:solidFill>
        </p:spPr>
        <p:txBody>
          <a:bodyPr wrap="square" rtlCol="0">
            <a:spAutoFit/>
          </a:bodyPr>
          <a:p>
            <a:endParaRPr lang="zh-CN" altLang="en-US"/>
          </a:p>
          <a:p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9355455" y="2636520"/>
            <a:ext cx="537210" cy="737235"/>
          </a:xfrm>
          <a:prstGeom prst="rect">
            <a:avLst/>
          </a:prstGeom>
          <a:solidFill>
            <a:srgbClr val="D4E9E0"/>
          </a:solidFill>
        </p:spPr>
        <p:txBody>
          <a:bodyPr wrap="square" rtlCol="0">
            <a:spAutoFit/>
          </a:bodyPr>
          <a:p>
            <a:endParaRPr lang="zh-CN" altLang="en-US"/>
          </a:p>
          <a:p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9416415" y="3517900"/>
            <a:ext cx="448945" cy="737235"/>
          </a:xfrm>
          <a:prstGeom prst="rect">
            <a:avLst/>
          </a:prstGeom>
          <a:solidFill>
            <a:srgbClr val="D4E9E2"/>
          </a:solidFill>
        </p:spPr>
        <p:txBody>
          <a:bodyPr wrap="square" rtlCol="0">
            <a:spAutoFit/>
          </a:bodyPr>
          <a:p>
            <a:endParaRPr lang="zh-CN" altLang="en-US"/>
          </a:p>
          <a:p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9433560" y="4398645"/>
            <a:ext cx="431800" cy="414020"/>
          </a:xfrm>
          <a:prstGeom prst="rect">
            <a:avLst/>
          </a:prstGeom>
          <a:solidFill>
            <a:srgbClr val="D2EBE0"/>
          </a:solidFill>
        </p:spPr>
        <p:txBody>
          <a:bodyPr wrap="square" rtlCol="0">
            <a:spAutoFit/>
          </a:bodyPr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3" grpId="0" bldLvl="0" animBg="1"/>
      <p:bldP spid="4" grpId="0" bldLvl="0" animBg="1"/>
      <p:bldP spid="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 bwMode="auto">
          <a:xfrm flipV="1">
            <a:off x="0" y="7198068"/>
            <a:ext cx="11522075" cy="45719"/>
          </a:xfrm>
          <a:prstGeom prst="rect">
            <a:avLst/>
          </a:prstGeom>
          <a:solidFill>
            <a:srgbClr val="6633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glow rad="139700">
              <a:schemeClr val="accent2">
                <a:lumMod val="60000"/>
                <a:lumOff val="40000"/>
                <a:alpha val="40000"/>
              </a:schemeClr>
            </a:glow>
          </a:effectLst>
        </p:spPr>
        <p:txBody>
          <a:bodyPr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>
              <a:defRPr/>
            </a:pPr>
            <a:endParaRPr lang="zh-CN" altLang="en-US" dirty="0">
              <a:ln>
                <a:solidFill>
                  <a:srgbClr val="660033"/>
                </a:solidFill>
              </a:ln>
            </a:endParaRPr>
          </a:p>
        </p:txBody>
      </p:sp>
      <p:pic>
        <p:nvPicPr>
          <p:cNvPr id="35" name="Picture 2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 flipV="1">
            <a:off x="2903517" y="1100120"/>
            <a:ext cx="1843224" cy="285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0" name="矩形 49"/>
          <p:cNvSpPr/>
          <p:nvPr/>
        </p:nvSpPr>
        <p:spPr>
          <a:xfrm>
            <a:off x="1046129" y="4947606"/>
            <a:ext cx="992988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苏美尔人制定了阴历，以月的圆缺，周而复始为一个月。一年分</a:t>
            </a:r>
            <a:r>
              <a:rPr lang="en-US" altLang="zh-CN" sz="24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12</a:t>
            </a:r>
            <a:r>
              <a:rPr lang="zh-CN" altLang="en-US" sz="24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个月，其中有</a:t>
            </a:r>
            <a:r>
              <a:rPr lang="en-US" altLang="zh-CN" sz="24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6</a:t>
            </a:r>
            <a:r>
              <a:rPr lang="zh-CN" altLang="en-US" sz="24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个月各为</a:t>
            </a:r>
            <a:r>
              <a:rPr lang="en-US" altLang="zh-CN" sz="24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30</a:t>
            </a:r>
            <a:r>
              <a:rPr lang="zh-CN" altLang="en-US" sz="24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天，另</a:t>
            </a:r>
            <a:r>
              <a:rPr lang="en-US" altLang="zh-CN" sz="24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6</a:t>
            </a:r>
            <a:r>
              <a:rPr lang="zh-CN" altLang="en-US" sz="24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个月各为</a:t>
            </a:r>
            <a:r>
              <a:rPr lang="en-US" altLang="zh-CN" sz="24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29</a:t>
            </a:r>
            <a:r>
              <a:rPr lang="zh-CN" altLang="en-US" sz="24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天，全年共</a:t>
            </a:r>
            <a:r>
              <a:rPr lang="en-US" altLang="zh-CN" sz="24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354</a:t>
            </a:r>
            <a:r>
              <a:rPr lang="zh-CN" altLang="en-US" sz="24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天。这样每年比地球绕太阳一周的时间少</a:t>
            </a:r>
            <a:r>
              <a:rPr lang="en-US" altLang="zh-CN" sz="24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11</a:t>
            </a:r>
            <a:r>
              <a:rPr lang="zh-CN" altLang="en-US" sz="24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天多时间，于是他们又</a:t>
            </a:r>
            <a:r>
              <a:rPr lang="zh-CN" altLang="en-US" sz="24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设置闰月</a:t>
            </a:r>
            <a:r>
              <a:rPr lang="zh-CN" altLang="en-US" sz="24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来调整阴历和阳历之问的天数差距。确定了今天星期的名称和</a:t>
            </a:r>
            <a:r>
              <a:rPr lang="en-US" altLang="zh-CN" sz="24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7</a:t>
            </a:r>
            <a:r>
              <a:rPr lang="zh-CN" altLang="en-US" sz="24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天</a:t>
            </a:r>
            <a:r>
              <a:rPr lang="en-US" altLang="zh-CN" sz="24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1</a:t>
            </a:r>
            <a:r>
              <a:rPr lang="zh-CN" altLang="en-US" sz="24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周的规定。</a:t>
            </a:r>
            <a:endParaRPr lang="zh-CN" altLang="en-US" sz="24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48" name="图片 47" descr="01300000297717123187925443216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17567" y="2028814"/>
            <a:ext cx="2571768" cy="27975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4" name="图片 63" descr="6a4e1c6fgx6BVRvBE733d&amp;690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760773" y="2028814"/>
            <a:ext cx="3489265" cy="27860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0" name="Picture 4" descr="5E04018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315248" y="2028814"/>
            <a:ext cx="3664519" cy="2786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" name="图片 44" descr="t018d16e110143ea110.jpg"/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2F2F2"/>
              </a:clrFrom>
              <a:clrTo>
                <a:srgbClr val="F2F2F2">
                  <a:alpha val="0"/>
                </a:srgbClr>
              </a:clrTo>
            </a:clrChange>
          </a:blip>
          <a:srcRect t="54831" b="25094"/>
          <a:stretch>
            <a:fillRect/>
          </a:stretch>
        </p:blipFill>
        <p:spPr>
          <a:xfrm rot="10800000">
            <a:off x="-3" y="712451"/>
            <a:ext cx="11522075" cy="142876"/>
          </a:xfrm>
          <a:prstGeom prst="rect">
            <a:avLst/>
          </a:prstGeom>
        </p:spPr>
      </p:pic>
      <p:pic>
        <p:nvPicPr>
          <p:cNvPr id="46" name="图片 45" descr="624f9a79jw1eelyzwvu5xj20b408t75j.jpg"/>
          <p:cNvPicPr>
            <a:picLocks noChangeAspect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547251" y="0"/>
            <a:ext cx="1714512" cy="814368"/>
          </a:xfrm>
          <a:prstGeom prst="rect">
            <a:avLst/>
          </a:prstGeom>
        </p:spPr>
      </p:pic>
      <p:sp>
        <p:nvSpPr>
          <p:cNvPr id="47" name="矩形 46"/>
          <p:cNvSpPr/>
          <p:nvPr/>
        </p:nvSpPr>
        <p:spPr>
          <a:xfrm>
            <a:off x="0" y="0"/>
            <a:ext cx="10776937" cy="70485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zh-CN" sz="1800" dirty="0" smtClean="0">
                <a:solidFill>
                  <a:schemeClr val="tx1"/>
                </a:solidFill>
                <a:effectLst/>
              </a:rPr>
              <a:t> </a:t>
            </a:r>
            <a:endParaRPr lang="zh-CN" altLang="en-US" sz="1800" dirty="0">
              <a:solidFill>
                <a:schemeClr val="tx1"/>
              </a:solidFill>
              <a:effectLst/>
            </a:endParaRPr>
          </a:p>
        </p:txBody>
      </p:sp>
      <p:grpSp>
        <p:nvGrpSpPr>
          <p:cNvPr id="59" name="组合 23"/>
          <p:cNvGrpSpPr/>
          <p:nvPr/>
        </p:nvGrpSpPr>
        <p:grpSpPr>
          <a:xfrm flipH="1">
            <a:off x="8261367" y="-12408"/>
            <a:ext cx="2750820" cy="740098"/>
            <a:chOff x="0" y="-2"/>
            <a:chExt cx="1377891" cy="634701"/>
          </a:xfrm>
          <a:solidFill>
            <a:schemeClr val="bg2">
              <a:lumMod val="90000"/>
            </a:schemeClr>
          </a:solidFill>
        </p:grpSpPr>
        <p:sp>
          <p:nvSpPr>
            <p:cNvPr id="60" name="直角三角形 59"/>
            <p:cNvSpPr/>
            <p:nvPr/>
          </p:nvSpPr>
          <p:spPr>
            <a:xfrm flipV="1">
              <a:off x="708342" y="-2"/>
              <a:ext cx="669549" cy="634699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  <p:sp>
          <p:nvSpPr>
            <p:cNvPr id="61" name="矩形 60"/>
            <p:cNvSpPr/>
            <p:nvPr/>
          </p:nvSpPr>
          <p:spPr>
            <a:xfrm>
              <a:off x="0" y="0"/>
              <a:ext cx="708343" cy="634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</p:grpSp>
      <p:cxnSp>
        <p:nvCxnSpPr>
          <p:cNvPr id="62" name="直接连接符 61"/>
          <p:cNvCxnSpPr/>
          <p:nvPr/>
        </p:nvCxnSpPr>
        <p:spPr>
          <a:xfrm>
            <a:off x="953750" y="259816"/>
            <a:ext cx="0" cy="261937"/>
          </a:xfrm>
          <a:prstGeom prst="line">
            <a:avLst/>
          </a:prstGeom>
          <a:ln w="28575" cmpd="sng"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文本框 5"/>
          <p:cNvSpPr txBox="1"/>
          <p:nvPr/>
        </p:nvSpPr>
        <p:spPr>
          <a:xfrm>
            <a:off x="960120" y="147320"/>
            <a:ext cx="30645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人教版九年级上册</a:t>
            </a:r>
            <a:endParaRPr lang="zh-CN" altLang="en-US" sz="2400" b="1" dirty="0" smtClean="0"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9" name="组合 66"/>
          <p:cNvGrpSpPr/>
          <p:nvPr/>
        </p:nvGrpSpPr>
        <p:grpSpPr>
          <a:xfrm flipH="1">
            <a:off x="8776673" y="-12408"/>
            <a:ext cx="2750820" cy="740098"/>
            <a:chOff x="0" y="-2"/>
            <a:chExt cx="1377891" cy="634701"/>
          </a:xfrm>
          <a:solidFill>
            <a:schemeClr val="bg2">
              <a:lumMod val="90000"/>
            </a:schemeClr>
          </a:solidFill>
        </p:grpSpPr>
        <p:sp>
          <p:nvSpPr>
            <p:cNvPr id="74" name="直角三角形 73"/>
            <p:cNvSpPr/>
            <p:nvPr/>
          </p:nvSpPr>
          <p:spPr>
            <a:xfrm flipV="1">
              <a:off x="708342" y="-2"/>
              <a:ext cx="669549" cy="634699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  <p:sp>
          <p:nvSpPr>
            <p:cNvPr id="81" name="矩形 80"/>
            <p:cNvSpPr/>
            <p:nvPr/>
          </p:nvSpPr>
          <p:spPr>
            <a:xfrm>
              <a:off x="0" y="0"/>
              <a:ext cx="708343" cy="634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</p:grpSp>
      <p:pic>
        <p:nvPicPr>
          <p:cNvPr id="82" name="图片 81" descr="624f9a79jw1eelyzwvu5xj20b408t75j.jpg"/>
          <p:cNvPicPr>
            <a:picLocks noChangeAspect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547251" y="0"/>
            <a:ext cx="1714512" cy="814368"/>
          </a:xfrm>
          <a:prstGeom prst="rect">
            <a:avLst/>
          </a:prstGeom>
        </p:spPr>
      </p:pic>
      <p:sp>
        <p:nvSpPr>
          <p:cNvPr id="83" name="文本框 13"/>
          <p:cNvSpPr txBox="1"/>
          <p:nvPr/>
        </p:nvSpPr>
        <p:spPr>
          <a:xfrm>
            <a:off x="9761565" y="171426"/>
            <a:ext cx="1285884" cy="41549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zh-CN" alt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第一单元</a:t>
            </a:r>
            <a:endParaRPr lang="en-US" altLang="zh-CN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4" name="文本框 6"/>
          <p:cNvSpPr txBox="1"/>
          <p:nvPr/>
        </p:nvSpPr>
        <p:spPr>
          <a:xfrm>
            <a:off x="4832343" y="138389"/>
            <a:ext cx="32147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第</a:t>
            </a:r>
            <a:r>
              <a:rPr lang="en-US" altLang="zh-CN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zh-CN" altLang="en-US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课　古代两河流域</a:t>
            </a:r>
            <a:endParaRPr lang="zh-CN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85" name="图片 84" descr="QQ截图20200208112757.png"/>
          <p:cNvPicPr>
            <a:picLocks noChangeAspect="1"/>
          </p:cNvPicPr>
          <p:nvPr/>
        </p:nvPicPr>
        <p:blipFill>
          <a:blip r:embed="rId8" cstate="print"/>
          <a:srcRect l="9616" t="5833" r="5801" b="5841"/>
          <a:stretch>
            <a:fillRect/>
          </a:stretch>
        </p:blipFill>
        <p:spPr>
          <a:xfrm>
            <a:off x="144413" y="90901"/>
            <a:ext cx="576064" cy="555116"/>
          </a:xfrm>
          <a:prstGeom prst="ellipse">
            <a:avLst/>
          </a:prstGeom>
        </p:spPr>
      </p:pic>
      <p:sp>
        <p:nvSpPr>
          <p:cNvPr id="63" name="圆角矩形 62"/>
          <p:cNvSpPr/>
          <p:nvPr/>
        </p:nvSpPr>
        <p:spPr>
          <a:xfrm>
            <a:off x="45997" y="886663"/>
            <a:ext cx="1357322" cy="500066"/>
          </a:xfrm>
          <a:prstGeom prst="roundRect">
            <a:avLst/>
          </a:prstGeom>
          <a:noFill/>
          <a:ln w="57150">
            <a:solidFill>
              <a:srgbClr val="663300"/>
            </a:solidFill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矩形 65"/>
          <p:cNvSpPr/>
          <p:nvPr/>
        </p:nvSpPr>
        <p:spPr>
          <a:xfrm>
            <a:off x="474625" y="873392"/>
            <a:ext cx="9028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隶书" panose="02010800040101010101" pitchFamily="2" charset="-122"/>
                <a:ea typeface="华文隶书" panose="02010800040101010101" pitchFamily="2" charset="-122"/>
              </a:rPr>
              <a:t>阴历</a:t>
            </a:r>
            <a:endParaRPr lang="zh-CN" alt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pic>
        <p:nvPicPr>
          <p:cNvPr id="67" name="图片 66" descr="5715912352063587772.jpg"/>
          <p:cNvPicPr>
            <a:picLocks noChangeAspect="1"/>
          </p:cNvPicPr>
          <p:nvPr/>
        </p:nvPicPr>
        <p:blipFill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7435" y="742930"/>
            <a:ext cx="428628" cy="643799"/>
          </a:xfrm>
          <a:prstGeom prst="rect">
            <a:avLst/>
          </a:prstGeom>
        </p:spPr>
      </p:pic>
      <p:sp>
        <p:nvSpPr>
          <p:cNvPr id="68" name="圆角矩形 67"/>
          <p:cNvSpPr/>
          <p:nvPr/>
        </p:nvSpPr>
        <p:spPr>
          <a:xfrm>
            <a:off x="617501" y="1885938"/>
            <a:ext cx="10429948" cy="4786346"/>
          </a:xfrm>
          <a:prstGeom prst="roundRect">
            <a:avLst>
              <a:gd name="adj" fmla="val 4239"/>
            </a:avLst>
          </a:prstGeom>
          <a:noFill/>
          <a:ln w="38100">
            <a:solidFill>
              <a:srgbClr val="8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文本框 4"/>
          <p:cNvSpPr txBox="1"/>
          <p:nvPr/>
        </p:nvSpPr>
        <p:spPr>
          <a:xfrm>
            <a:off x="331749" y="3519199"/>
            <a:ext cx="571504" cy="1438573"/>
          </a:xfrm>
          <a:prstGeom prst="roundRect">
            <a:avLst/>
          </a:prstGeom>
          <a:solidFill>
            <a:srgbClr val="996600"/>
          </a:solidFill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太阴历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1" name="图片 70" descr="QQ截图20200208112757.png">
            <a:hlinkClick r:id="rId10" action="ppaction://hlinksldjump"/>
          </p:cNvPr>
          <p:cNvPicPr>
            <a:picLocks noChangeAspect="1"/>
          </p:cNvPicPr>
          <p:nvPr/>
        </p:nvPicPr>
        <p:blipFill>
          <a:blip r:embed="rId8" cstate="print"/>
          <a:srcRect l="9616" t="5833" r="5801" b="5841"/>
          <a:stretch>
            <a:fillRect/>
          </a:stretch>
        </p:blipFill>
        <p:spPr>
          <a:xfrm>
            <a:off x="10904573" y="6600846"/>
            <a:ext cx="576064" cy="555116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 bwMode="auto">
          <a:xfrm flipV="1">
            <a:off x="0" y="7198068"/>
            <a:ext cx="11522075" cy="45719"/>
          </a:xfrm>
          <a:prstGeom prst="rect">
            <a:avLst/>
          </a:prstGeom>
          <a:solidFill>
            <a:srgbClr val="6633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glow rad="139700">
              <a:schemeClr val="accent2">
                <a:lumMod val="60000"/>
                <a:lumOff val="40000"/>
                <a:alpha val="40000"/>
              </a:schemeClr>
            </a:glow>
          </a:effectLst>
        </p:spPr>
        <p:txBody>
          <a:bodyPr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>
              <a:defRPr/>
            </a:pPr>
            <a:endParaRPr lang="zh-CN" altLang="en-US" dirty="0">
              <a:ln>
                <a:solidFill>
                  <a:srgbClr val="660033"/>
                </a:solidFill>
              </a:ln>
            </a:endParaRPr>
          </a:p>
        </p:txBody>
      </p:sp>
      <p:pic>
        <p:nvPicPr>
          <p:cNvPr id="35" name="Picture 2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 flipV="1">
            <a:off x="2903517" y="1100120"/>
            <a:ext cx="1843224" cy="285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9" name="矩形 38"/>
          <p:cNvSpPr/>
          <p:nvPr/>
        </p:nvSpPr>
        <p:spPr>
          <a:xfrm>
            <a:off x="1513705" y="5084677"/>
            <a:ext cx="895996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在古代的美索不达米亚时代，数字以楔形文字表达，分</a:t>
            </a:r>
            <a:r>
              <a:rPr lang="en-US" altLang="zh-CN" sz="24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“</a:t>
            </a:r>
            <a:r>
              <a:rPr lang="zh-CN" altLang="en-US" sz="24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个位</a:t>
            </a:r>
            <a:r>
              <a:rPr lang="en-US" altLang="zh-CN" sz="24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”</a:t>
            </a:r>
            <a:r>
              <a:rPr lang="zh-CN" altLang="en-US" sz="24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和</a:t>
            </a:r>
            <a:r>
              <a:rPr lang="en-US" altLang="zh-CN" sz="24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“</a:t>
            </a:r>
            <a:r>
              <a:rPr lang="zh-CN" altLang="en-US" sz="24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十位</a:t>
            </a:r>
            <a:r>
              <a:rPr lang="en-US" altLang="zh-CN" sz="24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”</a:t>
            </a:r>
            <a:r>
              <a:rPr lang="zh-CN" altLang="en-US" sz="24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。</a:t>
            </a:r>
            <a:r>
              <a:rPr lang="en-US" altLang="zh-CN" sz="24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60</a:t>
            </a:r>
            <a:r>
              <a:rPr lang="zh-CN" altLang="en-US" sz="24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进位制至今仍在不少领域内应用。此外，古巴比伦人还掌握了四则运算，平方，立方和求平方根、立方根的法则。还会解有三个未知数的方程。</a:t>
            </a:r>
            <a:endParaRPr lang="en-US" altLang="zh-CN" sz="2400" b="1" dirty="0" smtClean="0">
              <a:solidFill>
                <a:srgbClr val="0000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endParaRPr lang="zh-CN" altLang="en-US" sz="24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45" name="图片 44" descr="１.png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58229" y="1774742"/>
            <a:ext cx="5751549" cy="3309935"/>
          </a:xfrm>
          <a:prstGeom prst="rect">
            <a:avLst/>
          </a:prstGeom>
        </p:spPr>
      </p:pic>
      <p:pic>
        <p:nvPicPr>
          <p:cNvPr id="46" name="图片 45" descr="01300000280411124833850681236.jpg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616145" y="1727091"/>
            <a:ext cx="2357454" cy="3435147"/>
          </a:xfrm>
          <a:prstGeom prst="rect">
            <a:avLst/>
          </a:prstGeom>
        </p:spPr>
      </p:pic>
      <p:grpSp>
        <p:nvGrpSpPr>
          <p:cNvPr id="47" name="Group 26"/>
          <p:cNvGrpSpPr/>
          <p:nvPr/>
        </p:nvGrpSpPr>
        <p:grpSpPr bwMode="auto">
          <a:xfrm>
            <a:off x="7645869" y="1100120"/>
            <a:ext cx="3113547" cy="2659067"/>
            <a:chOff x="-127635" y="0"/>
            <a:chExt cx="2320727" cy="2219470"/>
          </a:xfrm>
        </p:grpSpPr>
        <p:sp>
          <p:nvSpPr>
            <p:cNvPr id="48" name="直接连接符​​ 33"/>
            <p:cNvSpPr>
              <a:spLocks noChangeShapeType="1"/>
            </p:cNvSpPr>
            <p:nvPr/>
          </p:nvSpPr>
          <p:spPr bwMode="auto">
            <a:xfrm>
              <a:off x="583302" y="51772"/>
              <a:ext cx="1400720" cy="1"/>
            </a:xfrm>
            <a:prstGeom prst="line">
              <a:avLst/>
            </a:prstGeom>
            <a:noFill/>
            <a:ln w="6350">
              <a:solidFill>
                <a:srgbClr val="A5A5A5"/>
              </a:solidFill>
              <a:prstDash val="sysDash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9" name="圆角矩形​​ 2"/>
            <p:cNvSpPr>
              <a:spLocks noChangeArrowheads="1"/>
            </p:cNvSpPr>
            <p:nvPr/>
          </p:nvSpPr>
          <p:spPr bwMode="auto">
            <a:xfrm rot="21283522">
              <a:off x="-127635" y="796627"/>
              <a:ext cx="2320727" cy="1422843"/>
            </a:xfrm>
            <a:prstGeom prst="roundRect">
              <a:avLst>
                <a:gd name="adj" fmla="val 0"/>
              </a:avLst>
            </a:prstGeom>
            <a:solidFill>
              <a:srgbClr val="FFFFFF"/>
            </a:solidFill>
            <a:ln w="3175">
              <a:solidFill>
                <a:srgbClr val="BFBFBF"/>
              </a:solidFill>
              <a:round/>
            </a:ln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50" name="直接连接符​​ 11"/>
            <p:cNvSpPr>
              <a:spLocks noChangeShapeType="1"/>
            </p:cNvSpPr>
            <p:nvPr/>
          </p:nvSpPr>
          <p:spPr bwMode="auto">
            <a:xfrm flipV="1">
              <a:off x="351927" y="122876"/>
              <a:ext cx="880414" cy="756345"/>
            </a:xfrm>
            <a:prstGeom prst="line">
              <a:avLst/>
            </a:prstGeom>
            <a:noFill/>
            <a:ln w="28575">
              <a:solidFill>
                <a:srgbClr val="7F7F7F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4" name="直接连接符​​ 13"/>
            <p:cNvSpPr>
              <a:spLocks noChangeShapeType="1"/>
            </p:cNvSpPr>
            <p:nvPr/>
          </p:nvSpPr>
          <p:spPr bwMode="auto">
            <a:xfrm>
              <a:off x="1476901" y="122876"/>
              <a:ext cx="336419" cy="621539"/>
            </a:xfrm>
            <a:prstGeom prst="line">
              <a:avLst/>
            </a:prstGeom>
            <a:noFill/>
            <a:ln w="28575">
              <a:solidFill>
                <a:srgbClr val="7F7F7F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9" name="椭圆​​ 4"/>
            <p:cNvSpPr>
              <a:spLocks noChangeArrowheads="1"/>
            </p:cNvSpPr>
            <p:nvPr/>
          </p:nvSpPr>
          <p:spPr bwMode="auto">
            <a:xfrm>
              <a:off x="1232341" y="0"/>
              <a:ext cx="244560" cy="244560"/>
            </a:xfrm>
            <a:prstGeom prst="ellipse">
              <a:avLst/>
            </a:prstGeom>
            <a:solidFill>
              <a:srgbClr val="FFFFFF"/>
            </a:solidFill>
            <a:ln w="3175">
              <a:solidFill>
                <a:srgbClr val="BFBFBF"/>
              </a:solidFill>
              <a:round/>
            </a:ln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64" name="椭圆​​ 6"/>
            <p:cNvSpPr>
              <a:spLocks noChangeArrowheads="1"/>
            </p:cNvSpPr>
            <p:nvPr/>
          </p:nvSpPr>
          <p:spPr bwMode="auto">
            <a:xfrm>
              <a:off x="1283662" y="51772"/>
              <a:ext cx="141070" cy="141075"/>
            </a:xfrm>
            <a:prstGeom prst="ellipse">
              <a:avLst/>
            </a:prstGeom>
            <a:solidFill>
              <a:srgbClr val="D8D8D8"/>
            </a:solidFill>
            <a:ln w="3175">
              <a:solidFill>
                <a:srgbClr val="BFBFBF"/>
              </a:solidFill>
              <a:round/>
            </a:ln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65" name="同侧圆角矩形 30"/>
            <p:cNvSpPr>
              <a:spLocks noChangeArrowheads="1"/>
            </p:cNvSpPr>
            <p:nvPr/>
          </p:nvSpPr>
          <p:spPr bwMode="auto">
            <a:xfrm rot="-304808">
              <a:off x="0" y="798100"/>
              <a:ext cx="2143772" cy="595293"/>
            </a:xfrm>
            <a:custGeom>
              <a:avLst/>
              <a:gdLst>
                <a:gd name="T0" fmla="*/ 2147483647 w 21600"/>
                <a:gd name="T1" fmla="*/ 0 h 21600"/>
                <a:gd name="T2" fmla="*/ 2147483647 w 21600"/>
                <a:gd name="T3" fmla="*/ 226076572 h 21600"/>
                <a:gd name="T4" fmla="*/ 2147483647 w 21600"/>
                <a:gd name="T5" fmla="*/ 113037900 h 21600"/>
                <a:gd name="T6" fmla="*/ 2147483647 w 21600"/>
                <a:gd name="T7" fmla="*/ 226076572 h 21600"/>
                <a:gd name="T8" fmla="*/ 2147483647 w 21600"/>
                <a:gd name="T9" fmla="*/ 339114473 h 21600"/>
                <a:gd name="T10" fmla="*/ 2147483647 w 21600"/>
                <a:gd name="T11" fmla="*/ 226076572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3163 w 21600"/>
                <a:gd name="T19" fmla="*/ 3163 h 21600"/>
                <a:gd name="T20" fmla="*/ 18437 w 21600"/>
                <a:gd name="T21" fmla="*/ 18437 h 216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1600" h="21600">
                  <a:moveTo>
                    <a:pt x="16200" y="10800"/>
                  </a:moveTo>
                  <a:cubicBezTo>
                    <a:pt x="16200" y="7817"/>
                    <a:pt x="13782" y="5400"/>
                    <a:pt x="10800" y="5400"/>
                  </a:cubicBezTo>
                  <a:cubicBezTo>
                    <a:pt x="7817" y="5400"/>
                    <a:pt x="5400" y="7817"/>
                    <a:pt x="5400" y="10800"/>
                  </a:cubicBezTo>
                  <a:lnTo>
                    <a:pt x="0" y="10800"/>
                  </a:lnTo>
                  <a:cubicBezTo>
                    <a:pt x="0" y="4835"/>
                    <a:pt x="4835" y="0"/>
                    <a:pt x="10800" y="0"/>
                  </a:cubicBezTo>
                  <a:cubicBezTo>
                    <a:pt x="16764" y="0"/>
                    <a:pt x="21599" y="4835"/>
                    <a:pt x="21600" y="10799"/>
                  </a:cubicBezTo>
                  <a:lnTo>
                    <a:pt x="21600" y="10800"/>
                  </a:lnTo>
                  <a:lnTo>
                    <a:pt x="24300" y="10800"/>
                  </a:lnTo>
                  <a:lnTo>
                    <a:pt x="18900" y="16200"/>
                  </a:lnTo>
                  <a:lnTo>
                    <a:pt x="13500" y="10800"/>
                  </a:lnTo>
                  <a:lnTo>
                    <a:pt x="16200" y="10800"/>
                  </a:lnTo>
                  <a:close/>
                </a:path>
              </a:pathLst>
            </a:custGeom>
            <a:solidFill>
              <a:srgbClr val="FFFFFF"/>
            </a:solidFill>
            <a:ln w="9525" cmpd="sng">
              <a:noFill/>
              <a:miter lim="800000"/>
            </a:ln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69" name="圆角矩形​​ 3"/>
            <p:cNvSpPr>
              <a:spLocks noChangeArrowheads="1"/>
            </p:cNvSpPr>
            <p:nvPr/>
          </p:nvSpPr>
          <p:spPr bwMode="auto">
            <a:xfrm rot="21283522">
              <a:off x="-28461" y="874296"/>
              <a:ext cx="2125946" cy="1266528"/>
            </a:xfrm>
            <a:prstGeom prst="roundRect">
              <a:avLst>
                <a:gd name="adj" fmla="val 0"/>
              </a:avLst>
            </a:prstGeom>
            <a:solidFill>
              <a:schemeClr val="bg2">
                <a:lumMod val="25000"/>
              </a:schemeClr>
            </a:solidFill>
            <a:ln w="19050">
              <a:solidFill>
                <a:srgbClr val="D8D8D8"/>
              </a:solidFill>
              <a:round/>
            </a:ln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anchor="ctr"/>
            <a:lstStyle/>
            <a:p>
              <a:pPr marL="342900" indent="-342900" algn="ctr"/>
              <a:r>
                <a:rPr lang="zh-CN" altLang="en-US" sz="2400" dirty="0" smtClean="0">
                  <a:solidFill>
                    <a:srgbClr val="760000"/>
                  </a:solidFill>
                  <a:latin typeface="华文新魏" panose="02010800040101010101" pitchFamily="2" charset="-122"/>
                  <a:ea typeface="华文新魏" panose="02010800040101010101" pitchFamily="2" charset="-122"/>
                  <a:sym typeface="Calibri" panose="020F0502020204030204" pitchFamily="34" charset="0"/>
                </a:rPr>
                <a:t>        </a:t>
              </a:r>
              <a:endParaRPr lang="en-US" altLang="zh-CN" sz="2400" dirty="0">
                <a:solidFill>
                  <a:srgbClr val="760000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Calibri" panose="020F0502020204030204" pitchFamily="34" charset="0"/>
              </a:endParaRPr>
            </a:p>
          </p:txBody>
        </p:sp>
        <p:sp>
          <p:nvSpPr>
            <p:cNvPr id="74" name="椭圆​​ 8"/>
            <p:cNvSpPr>
              <a:spLocks noChangeArrowheads="1"/>
            </p:cNvSpPr>
            <p:nvPr/>
          </p:nvSpPr>
          <p:spPr bwMode="auto">
            <a:xfrm rot="-316478">
              <a:off x="310917" y="878978"/>
              <a:ext cx="89569" cy="89573"/>
            </a:xfrm>
            <a:prstGeom prst="ellipse">
              <a:avLst/>
            </a:prstGeom>
            <a:solidFill>
              <a:srgbClr val="FFFFFF"/>
            </a:solidFill>
            <a:ln w="3175">
              <a:solidFill>
                <a:srgbClr val="BFBFBF"/>
              </a:solidFill>
              <a:round/>
            </a:ln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81" name="椭圆​​ 9"/>
            <p:cNvSpPr>
              <a:spLocks noChangeArrowheads="1"/>
            </p:cNvSpPr>
            <p:nvPr/>
          </p:nvSpPr>
          <p:spPr bwMode="auto">
            <a:xfrm rot="-316478">
              <a:off x="1772360" y="744052"/>
              <a:ext cx="89569" cy="89573"/>
            </a:xfrm>
            <a:prstGeom prst="ellipse">
              <a:avLst/>
            </a:prstGeom>
            <a:solidFill>
              <a:srgbClr val="FFFFFF"/>
            </a:solidFill>
            <a:ln w="3175">
              <a:solidFill>
                <a:srgbClr val="BFBFBF"/>
              </a:solidFill>
              <a:round/>
            </a:ln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sp>
        <p:nvSpPr>
          <p:cNvPr id="82" name="矩形 81"/>
          <p:cNvSpPr/>
          <p:nvPr/>
        </p:nvSpPr>
        <p:spPr>
          <a:xfrm rot="21261051">
            <a:off x="7820469" y="2145663"/>
            <a:ext cx="2766901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</a:rPr>
              <a:t>请举出你身边日常生活中６０进位制应用的例子？</a:t>
            </a:r>
            <a:endParaRPr lang="zh-CN" alt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83" name="图片 82" descr="t018d16e110143ea110.jpg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2F2F2"/>
              </a:clrFrom>
              <a:clrTo>
                <a:srgbClr val="F2F2F2">
                  <a:alpha val="0"/>
                </a:srgbClr>
              </a:clrTo>
            </a:clrChange>
          </a:blip>
          <a:srcRect t="54831" b="25094"/>
          <a:stretch>
            <a:fillRect/>
          </a:stretch>
        </p:blipFill>
        <p:spPr>
          <a:xfrm rot="10800000">
            <a:off x="-3" y="712451"/>
            <a:ext cx="11522075" cy="142876"/>
          </a:xfrm>
          <a:prstGeom prst="rect">
            <a:avLst/>
          </a:prstGeom>
        </p:spPr>
      </p:pic>
      <p:pic>
        <p:nvPicPr>
          <p:cNvPr id="84" name="图片 83" descr="624f9a79jw1eelyzwvu5xj20b408t75j.jpg"/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547251" y="0"/>
            <a:ext cx="1714512" cy="814368"/>
          </a:xfrm>
          <a:prstGeom prst="rect">
            <a:avLst/>
          </a:prstGeom>
        </p:spPr>
      </p:pic>
      <p:sp>
        <p:nvSpPr>
          <p:cNvPr id="85" name="矩形 84"/>
          <p:cNvSpPr/>
          <p:nvPr/>
        </p:nvSpPr>
        <p:spPr>
          <a:xfrm>
            <a:off x="0" y="0"/>
            <a:ext cx="10776937" cy="70485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zh-CN" sz="1800" dirty="0" smtClean="0">
                <a:solidFill>
                  <a:schemeClr val="tx1"/>
                </a:solidFill>
                <a:effectLst/>
              </a:rPr>
              <a:t> </a:t>
            </a:r>
            <a:endParaRPr lang="zh-CN" altLang="en-US" sz="1800" dirty="0">
              <a:solidFill>
                <a:schemeClr val="tx1"/>
              </a:solidFill>
              <a:effectLst/>
            </a:endParaRPr>
          </a:p>
        </p:txBody>
      </p:sp>
      <p:grpSp>
        <p:nvGrpSpPr>
          <p:cNvPr id="86" name="组合 23"/>
          <p:cNvGrpSpPr/>
          <p:nvPr/>
        </p:nvGrpSpPr>
        <p:grpSpPr>
          <a:xfrm flipH="1">
            <a:off x="8261367" y="-12408"/>
            <a:ext cx="2750820" cy="740098"/>
            <a:chOff x="0" y="-2"/>
            <a:chExt cx="1377891" cy="634701"/>
          </a:xfrm>
          <a:solidFill>
            <a:schemeClr val="bg2">
              <a:lumMod val="90000"/>
            </a:schemeClr>
          </a:solidFill>
        </p:grpSpPr>
        <p:sp>
          <p:nvSpPr>
            <p:cNvPr id="90" name="直角三角形 89"/>
            <p:cNvSpPr/>
            <p:nvPr/>
          </p:nvSpPr>
          <p:spPr>
            <a:xfrm flipV="1">
              <a:off x="708342" y="-2"/>
              <a:ext cx="669549" cy="634699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  <p:sp>
          <p:nvSpPr>
            <p:cNvPr id="91" name="矩形 90"/>
            <p:cNvSpPr/>
            <p:nvPr/>
          </p:nvSpPr>
          <p:spPr>
            <a:xfrm>
              <a:off x="0" y="0"/>
              <a:ext cx="708343" cy="634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</p:grpSp>
      <p:cxnSp>
        <p:nvCxnSpPr>
          <p:cNvPr id="92" name="直接连接符 91"/>
          <p:cNvCxnSpPr/>
          <p:nvPr/>
        </p:nvCxnSpPr>
        <p:spPr>
          <a:xfrm>
            <a:off x="953750" y="259816"/>
            <a:ext cx="0" cy="261937"/>
          </a:xfrm>
          <a:prstGeom prst="line">
            <a:avLst/>
          </a:prstGeom>
          <a:ln w="28575" cmpd="sng"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文本框 5"/>
          <p:cNvSpPr txBox="1"/>
          <p:nvPr/>
        </p:nvSpPr>
        <p:spPr>
          <a:xfrm>
            <a:off x="960120" y="147320"/>
            <a:ext cx="30645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人教版九年级上册</a:t>
            </a:r>
            <a:endParaRPr lang="zh-CN" altLang="en-US" sz="2400" b="1" dirty="0" smtClean="0"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94" name="组合 66"/>
          <p:cNvGrpSpPr/>
          <p:nvPr/>
        </p:nvGrpSpPr>
        <p:grpSpPr>
          <a:xfrm flipH="1">
            <a:off x="8776673" y="-12408"/>
            <a:ext cx="2750820" cy="740098"/>
            <a:chOff x="0" y="-2"/>
            <a:chExt cx="1377891" cy="634701"/>
          </a:xfrm>
          <a:solidFill>
            <a:schemeClr val="bg2">
              <a:lumMod val="90000"/>
            </a:schemeClr>
          </a:solidFill>
        </p:grpSpPr>
        <p:sp>
          <p:nvSpPr>
            <p:cNvPr id="95" name="直角三角形 94"/>
            <p:cNvSpPr/>
            <p:nvPr/>
          </p:nvSpPr>
          <p:spPr>
            <a:xfrm flipV="1">
              <a:off x="708342" y="-2"/>
              <a:ext cx="669549" cy="634699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  <p:sp>
          <p:nvSpPr>
            <p:cNvPr id="96" name="矩形 95"/>
            <p:cNvSpPr/>
            <p:nvPr/>
          </p:nvSpPr>
          <p:spPr>
            <a:xfrm>
              <a:off x="0" y="0"/>
              <a:ext cx="708343" cy="634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</p:grpSp>
      <p:pic>
        <p:nvPicPr>
          <p:cNvPr id="97" name="图片 96" descr="624f9a79jw1eelyzwvu5xj20b408t75j.jpg"/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547251" y="0"/>
            <a:ext cx="1714512" cy="814368"/>
          </a:xfrm>
          <a:prstGeom prst="rect">
            <a:avLst/>
          </a:prstGeom>
        </p:spPr>
      </p:pic>
      <p:sp>
        <p:nvSpPr>
          <p:cNvPr id="98" name="文本框 13"/>
          <p:cNvSpPr txBox="1"/>
          <p:nvPr/>
        </p:nvSpPr>
        <p:spPr>
          <a:xfrm>
            <a:off x="9761565" y="171426"/>
            <a:ext cx="1285884" cy="41549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zh-CN" alt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第一单元</a:t>
            </a:r>
            <a:endParaRPr lang="en-US" altLang="zh-CN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9" name="文本框 6"/>
          <p:cNvSpPr txBox="1"/>
          <p:nvPr/>
        </p:nvSpPr>
        <p:spPr>
          <a:xfrm>
            <a:off x="4832343" y="138389"/>
            <a:ext cx="32147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第</a:t>
            </a:r>
            <a:r>
              <a:rPr lang="en-US" altLang="zh-CN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zh-CN" altLang="en-US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课　古代两河流域</a:t>
            </a:r>
            <a:endParaRPr lang="zh-CN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100" name="图片 99" descr="QQ截图20200208112757.png"/>
          <p:cNvPicPr>
            <a:picLocks noChangeAspect="1"/>
          </p:cNvPicPr>
          <p:nvPr/>
        </p:nvPicPr>
        <p:blipFill>
          <a:blip r:embed="rId7" cstate="print"/>
          <a:srcRect l="9616" t="5833" r="5801" b="5841"/>
          <a:stretch>
            <a:fillRect/>
          </a:stretch>
        </p:blipFill>
        <p:spPr>
          <a:xfrm>
            <a:off x="144413" y="90901"/>
            <a:ext cx="576064" cy="555116"/>
          </a:xfrm>
          <a:prstGeom prst="ellipse">
            <a:avLst/>
          </a:prstGeom>
        </p:spPr>
      </p:pic>
      <p:sp>
        <p:nvSpPr>
          <p:cNvPr id="63" name="圆角矩形 62"/>
          <p:cNvSpPr/>
          <p:nvPr/>
        </p:nvSpPr>
        <p:spPr>
          <a:xfrm>
            <a:off x="45997" y="886663"/>
            <a:ext cx="1785950" cy="500066"/>
          </a:xfrm>
          <a:prstGeom prst="roundRect">
            <a:avLst/>
          </a:prstGeom>
          <a:noFill/>
          <a:ln w="57150">
            <a:solidFill>
              <a:srgbClr val="663300"/>
            </a:solidFill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矩形 65"/>
          <p:cNvSpPr/>
          <p:nvPr/>
        </p:nvSpPr>
        <p:spPr>
          <a:xfrm>
            <a:off x="474625" y="885806"/>
            <a:ext cx="150019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隶书" panose="02010800040101010101" pitchFamily="2" charset="-122"/>
                <a:ea typeface="华文隶书" panose="02010800040101010101" pitchFamily="2" charset="-122"/>
              </a:rPr>
              <a:t>进位制</a:t>
            </a:r>
            <a:endParaRPr lang="zh-CN" alt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pic>
        <p:nvPicPr>
          <p:cNvPr id="67" name="图片 66" descr="5715912352063587772.jpg"/>
          <p:cNvPicPr>
            <a:picLocks noChangeAspect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7435" y="742930"/>
            <a:ext cx="428628" cy="643799"/>
          </a:xfrm>
          <a:prstGeom prst="rect">
            <a:avLst/>
          </a:prstGeom>
        </p:spPr>
      </p:pic>
      <p:sp>
        <p:nvSpPr>
          <p:cNvPr id="68" name="圆角矩形 67"/>
          <p:cNvSpPr/>
          <p:nvPr/>
        </p:nvSpPr>
        <p:spPr>
          <a:xfrm>
            <a:off x="1117567" y="1655653"/>
            <a:ext cx="9358378" cy="5072098"/>
          </a:xfrm>
          <a:prstGeom prst="roundRect">
            <a:avLst>
              <a:gd name="adj" fmla="val 4239"/>
            </a:avLst>
          </a:prstGeom>
          <a:noFill/>
          <a:ln w="38100">
            <a:solidFill>
              <a:srgbClr val="8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文本框 4"/>
          <p:cNvSpPr txBox="1"/>
          <p:nvPr/>
        </p:nvSpPr>
        <p:spPr>
          <a:xfrm>
            <a:off x="831815" y="3288914"/>
            <a:ext cx="571504" cy="1868567"/>
          </a:xfrm>
          <a:prstGeom prst="roundRect">
            <a:avLst/>
          </a:prstGeom>
          <a:solidFill>
            <a:srgbClr val="996600"/>
          </a:solidFill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隶书" panose="02010800040101010101" pitchFamily="2" charset="-122"/>
                <a:ea typeface="华文隶书" panose="02010800040101010101" pitchFamily="2" charset="-122"/>
              </a:rPr>
              <a:t>60</a:t>
            </a:r>
            <a:endParaRPr lang="zh-CN" altLang="en-US" sz="28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隶书" panose="02010800040101010101" pitchFamily="2" charset="-122"/>
              <a:ea typeface="华文隶书" panose="02010800040101010101" pitchFamily="2" charset="-122"/>
            </a:endParaRPr>
          </a:p>
          <a:p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进位制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图片 45" descr="2011051603392249_8347.jpg"/>
          <p:cNvPicPr>
            <a:picLocks noChangeAspect="1"/>
          </p:cNvPicPr>
          <p:nvPr/>
        </p:nvPicPr>
        <p:blipFill>
          <a:blip r:embed="rId1" cstate="print">
            <a:clrChange>
              <a:clrFrom>
                <a:srgbClr val="CCB08B"/>
              </a:clrFrom>
              <a:clrTo>
                <a:srgbClr val="CCB08B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lum bright="20000"/>
          </a:blip>
          <a:stretch>
            <a:fillRect/>
          </a:stretch>
        </p:blipFill>
        <p:spPr>
          <a:xfrm>
            <a:off x="8563038" y="457178"/>
            <a:ext cx="2959037" cy="3886202"/>
          </a:xfrm>
          <a:prstGeom prst="rect">
            <a:avLst/>
          </a:prstGeom>
        </p:spPr>
      </p:pic>
      <p:pic>
        <p:nvPicPr>
          <p:cNvPr id="84" name="图片 83" descr="bki-20140723165932-1361004601.jpg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7E6"/>
              </a:clrFrom>
              <a:clrTo>
                <a:srgbClr val="FFF7E6">
                  <a:alpha val="0"/>
                </a:srgbClr>
              </a:clrTo>
            </a:clrChange>
            <a:grayscl/>
          </a:blip>
          <a:srcRect l="76136"/>
          <a:stretch>
            <a:fillRect/>
          </a:stretch>
        </p:blipFill>
        <p:spPr>
          <a:xfrm>
            <a:off x="-25441" y="441758"/>
            <a:ext cx="1000132" cy="6687704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 bwMode="auto">
          <a:xfrm flipV="1">
            <a:off x="0" y="7198068"/>
            <a:ext cx="11522075" cy="45719"/>
          </a:xfrm>
          <a:prstGeom prst="rect">
            <a:avLst/>
          </a:prstGeom>
          <a:solidFill>
            <a:srgbClr val="6633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glow rad="139700">
              <a:schemeClr val="accent2">
                <a:lumMod val="60000"/>
                <a:lumOff val="40000"/>
                <a:alpha val="40000"/>
              </a:schemeClr>
            </a:glow>
          </a:effectLst>
        </p:spPr>
        <p:txBody>
          <a:bodyPr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>
              <a:defRPr/>
            </a:pPr>
            <a:endParaRPr lang="zh-CN" altLang="en-US" dirty="0">
              <a:ln>
                <a:solidFill>
                  <a:srgbClr val="660033"/>
                </a:solidFill>
              </a:ln>
            </a:endParaRPr>
          </a:p>
        </p:txBody>
      </p:sp>
      <p:sp>
        <p:nvSpPr>
          <p:cNvPr id="22" name="AutoShape 12"/>
          <p:cNvSpPr/>
          <p:nvPr/>
        </p:nvSpPr>
        <p:spPr bwMode="auto">
          <a:xfrm>
            <a:off x="1974823" y="1872667"/>
            <a:ext cx="285752" cy="3286148"/>
          </a:xfrm>
          <a:prstGeom prst="leftBrace">
            <a:avLst>
              <a:gd name="adj1" fmla="val 48639"/>
              <a:gd name="adj2" fmla="val 47500"/>
            </a:avLst>
          </a:prstGeom>
          <a:noFill/>
          <a:ln w="38100">
            <a:solidFill>
              <a:schemeClr val="tx1">
                <a:lumMod val="95000"/>
                <a:lumOff val="5000"/>
              </a:schemeClr>
            </a:solidFill>
            <a:round/>
          </a:ln>
          <a:effectLst/>
        </p:spPr>
        <p:txBody>
          <a:bodyPr wrap="none" anchor="ctr"/>
          <a:lstStyle/>
          <a:p>
            <a:pPr algn="ctr"/>
            <a:endParaRPr lang="zh-CN" altLang="zh-CN" sz="3200">
              <a:effectLst>
                <a:outerShdw blurRad="38100" dist="38100" dir="2700000" algn="tl">
                  <a:srgbClr val="C0C0C0"/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23" name="TextBox 22">
            <a:hlinkClick r:id="rId3" action="ppaction://hlinksldjump"/>
          </p:cNvPr>
          <p:cNvSpPr txBox="1"/>
          <p:nvPr/>
        </p:nvSpPr>
        <p:spPr>
          <a:xfrm>
            <a:off x="2189137" y="1444039"/>
            <a:ext cx="21066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1</a:t>
            </a:r>
            <a:r>
              <a:rPr lang="en-US" altLang="zh-CN" sz="32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.</a:t>
            </a:r>
            <a:r>
              <a:rPr lang="zh-CN" altLang="en-US" sz="3200" dirty="0" smtClean="0">
                <a:solidFill>
                  <a:schemeClr val="accent2">
                    <a:lumMod val="75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地理位置</a:t>
            </a:r>
            <a:endParaRPr lang="zh-CN" altLang="en-US" sz="3200" dirty="0">
              <a:solidFill>
                <a:schemeClr val="accent2">
                  <a:lumMod val="75000"/>
                </a:schemeClr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24" name="TextBox 23">
            <a:hlinkClick r:id="rId4" action="ppaction://hlinksldjump"/>
          </p:cNvPr>
          <p:cNvSpPr txBox="1"/>
          <p:nvPr/>
        </p:nvSpPr>
        <p:spPr>
          <a:xfrm>
            <a:off x="2189137" y="2587047"/>
            <a:ext cx="21771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2.</a:t>
            </a:r>
            <a:r>
              <a:rPr lang="zh-CN" altLang="en-US" sz="3200" dirty="0" smtClean="0">
                <a:solidFill>
                  <a:schemeClr val="accent2">
                    <a:lumMod val="75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发展历程</a:t>
            </a:r>
            <a:endParaRPr lang="zh-CN" altLang="en-US" sz="3200" dirty="0">
              <a:solidFill>
                <a:schemeClr val="accent2">
                  <a:lumMod val="75000"/>
                </a:schemeClr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41" name="Rectangle 4"/>
          <p:cNvSpPr>
            <a:spLocks noChangeArrowheads="1"/>
          </p:cNvSpPr>
          <p:nvPr/>
        </p:nvSpPr>
        <p:spPr bwMode="auto">
          <a:xfrm>
            <a:off x="4343800" y="4100516"/>
            <a:ext cx="2060179" cy="5847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algn="ctr"/>
            <a:r>
              <a:rPr lang="zh-CN" altLang="en-US" sz="32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（</a:t>
            </a:r>
            <a:r>
              <a:rPr lang="en-US" altLang="zh-CN" sz="32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1</a:t>
            </a:r>
            <a:r>
              <a:rPr lang="zh-CN" altLang="en-US" sz="32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）律法</a:t>
            </a:r>
            <a:endParaRPr lang="zh-CN" altLang="en-US" sz="32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grpSp>
        <p:nvGrpSpPr>
          <p:cNvPr id="51" name="组合 47"/>
          <p:cNvGrpSpPr/>
          <p:nvPr/>
        </p:nvGrpSpPr>
        <p:grpSpPr>
          <a:xfrm>
            <a:off x="760377" y="1957376"/>
            <a:ext cx="1143008" cy="4088036"/>
            <a:chOff x="-168316" y="776758"/>
            <a:chExt cx="1212858" cy="6177096"/>
          </a:xfrm>
        </p:grpSpPr>
        <p:pic>
          <p:nvPicPr>
            <p:cNvPr id="52" name="Picture 271" descr="21"/>
            <p:cNvPicPr>
              <a:picLocks noChangeAspect="1" noChangeArrowheads="1"/>
            </p:cNvPicPr>
            <p:nvPr/>
          </p:nvPicPr>
          <p:blipFill>
            <a:blip r:embed="rId5" cstate="print">
              <a:lum contrast="-32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68316" y="776758"/>
              <a:ext cx="1212858" cy="61770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3" name="TextBox 52">
              <a:hlinkClick r:id="rId6" action="ppaction://hlinksldjump"/>
            </p:cNvPr>
            <p:cNvSpPr txBox="1"/>
            <p:nvPr/>
          </p:nvSpPr>
          <p:spPr>
            <a:xfrm>
              <a:off x="59094" y="1253573"/>
              <a:ext cx="770741" cy="4965429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zh-CN" altLang="en-US" sz="32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华文隶书" panose="02010800040101010101" pitchFamily="2" charset="-122"/>
                  <a:ea typeface="华文隶书" panose="02010800040101010101" pitchFamily="2" charset="-122"/>
                </a:rPr>
                <a:t>古代两河流域</a:t>
              </a:r>
              <a:endParaRPr lang="zh-CN" altLang="en-US" sz="3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隶书" panose="02010800040101010101" pitchFamily="2" charset="-122"/>
                <a:ea typeface="华文隶书" panose="02010800040101010101" pitchFamily="2" charset="-122"/>
              </a:endParaRPr>
            </a:p>
          </p:txBody>
        </p:sp>
      </p:grpSp>
      <p:pic>
        <p:nvPicPr>
          <p:cNvPr id="54" name="图片 53" descr="t018d16e110143ea110.jpg"/>
          <p:cNvPicPr>
            <a:picLocks noChangeAspect="1"/>
          </p:cNvPicPr>
          <p:nvPr/>
        </p:nvPicPr>
        <p:blipFill>
          <a:blip r:embed="rId7" cstate="print">
            <a:clrChange>
              <a:clrFrom>
                <a:srgbClr val="F2F2F2"/>
              </a:clrFrom>
              <a:clrTo>
                <a:srgbClr val="F2F2F2">
                  <a:alpha val="0"/>
                </a:srgbClr>
              </a:clrTo>
            </a:clrChange>
          </a:blip>
          <a:srcRect t="54831" b="25094"/>
          <a:stretch>
            <a:fillRect/>
          </a:stretch>
        </p:blipFill>
        <p:spPr>
          <a:xfrm rot="10800000">
            <a:off x="-3" y="712451"/>
            <a:ext cx="11522075" cy="142876"/>
          </a:xfrm>
          <a:prstGeom prst="rect">
            <a:avLst/>
          </a:prstGeom>
        </p:spPr>
      </p:pic>
      <p:pic>
        <p:nvPicPr>
          <p:cNvPr id="55" name="图片 54" descr="624f9a79jw1eelyzwvu5xj20b408t75j.jpg"/>
          <p:cNvPicPr>
            <a:picLocks noChangeAspect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547251" y="0"/>
            <a:ext cx="1714512" cy="814368"/>
          </a:xfrm>
          <a:prstGeom prst="rect">
            <a:avLst/>
          </a:prstGeom>
        </p:spPr>
      </p:pic>
      <p:sp>
        <p:nvSpPr>
          <p:cNvPr id="57" name="矩形 56"/>
          <p:cNvSpPr/>
          <p:nvPr/>
        </p:nvSpPr>
        <p:spPr>
          <a:xfrm>
            <a:off x="0" y="0"/>
            <a:ext cx="10776937" cy="70485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zh-CN" sz="1800" dirty="0" smtClean="0">
                <a:solidFill>
                  <a:schemeClr val="tx1"/>
                </a:solidFill>
                <a:effectLst/>
              </a:rPr>
              <a:t> </a:t>
            </a:r>
            <a:endParaRPr lang="zh-CN" altLang="en-US" sz="1800" dirty="0">
              <a:solidFill>
                <a:schemeClr val="tx1"/>
              </a:solidFill>
              <a:effectLst/>
            </a:endParaRPr>
          </a:p>
        </p:txBody>
      </p:sp>
      <p:grpSp>
        <p:nvGrpSpPr>
          <p:cNvPr id="58" name="组合 23"/>
          <p:cNvGrpSpPr/>
          <p:nvPr/>
        </p:nvGrpSpPr>
        <p:grpSpPr>
          <a:xfrm flipH="1">
            <a:off x="8261367" y="-12408"/>
            <a:ext cx="2750820" cy="740098"/>
            <a:chOff x="0" y="-2"/>
            <a:chExt cx="1377891" cy="634701"/>
          </a:xfrm>
          <a:solidFill>
            <a:schemeClr val="bg2">
              <a:lumMod val="90000"/>
            </a:schemeClr>
          </a:solidFill>
        </p:grpSpPr>
        <p:sp>
          <p:nvSpPr>
            <p:cNvPr id="59" name="直角三角形 58"/>
            <p:cNvSpPr/>
            <p:nvPr/>
          </p:nvSpPr>
          <p:spPr>
            <a:xfrm flipV="1">
              <a:off x="708342" y="-2"/>
              <a:ext cx="669549" cy="634699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  <p:sp>
          <p:nvSpPr>
            <p:cNvPr id="60" name="矩形 59"/>
            <p:cNvSpPr/>
            <p:nvPr/>
          </p:nvSpPr>
          <p:spPr>
            <a:xfrm>
              <a:off x="0" y="0"/>
              <a:ext cx="708343" cy="634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</p:grpSp>
      <p:cxnSp>
        <p:nvCxnSpPr>
          <p:cNvPr id="61" name="直接连接符 60"/>
          <p:cNvCxnSpPr/>
          <p:nvPr/>
        </p:nvCxnSpPr>
        <p:spPr>
          <a:xfrm>
            <a:off x="953750" y="259816"/>
            <a:ext cx="0" cy="261937"/>
          </a:xfrm>
          <a:prstGeom prst="line">
            <a:avLst/>
          </a:prstGeom>
          <a:ln w="28575" cmpd="sng"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文本框 5"/>
          <p:cNvSpPr txBox="1"/>
          <p:nvPr/>
        </p:nvSpPr>
        <p:spPr>
          <a:xfrm>
            <a:off x="960120" y="147320"/>
            <a:ext cx="30645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人教版九年级上册</a:t>
            </a:r>
            <a:endParaRPr lang="zh-CN" altLang="en-US" sz="2400" b="1" dirty="0" smtClean="0"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4" name="组合 66"/>
          <p:cNvGrpSpPr/>
          <p:nvPr/>
        </p:nvGrpSpPr>
        <p:grpSpPr>
          <a:xfrm flipH="1">
            <a:off x="8776673" y="-12408"/>
            <a:ext cx="2750820" cy="740098"/>
            <a:chOff x="0" y="-2"/>
            <a:chExt cx="1377891" cy="634701"/>
          </a:xfrm>
          <a:solidFill>
            <a:schemeClr val="bg2">
              <a:lumMod val="90000"/>
            </a:schemeClr>
          </a:solidFill>
        </p:grpSpPr>
        <p:sp>
          <p:nvSpPr>
            <p:cNvPr id="65" name="直角三角形 64"/>
            <p:cNvSpPr/>
            <p:nvPr/>
          </p:nvSpPr>
          <p:spPr>
            <a:xfrm flipV="1">
              <a:off x="708342" y="-2"/>
              <a:ext cx="669549" cy="634699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  <p:sp>
          <p:nvSpPr>
            <p:cNvPr id="69" name="矩形 68"/>
            <p:cNvSpPr/>
            <p:nvPr/>
          </p:nvSpPr>
          <p:spPr>
            <a:xfrm>
              <a:off x="0" y="0"/>
              <a:ext cx="708343" cy="634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</p:grpSp>
      <p:pic>
        <p:nvPicPr>
          <p:cNvPr id="81" name="图片 80" descr="624f9a79jw1eelyzwvu5xj20b408t75j.jpg"/>
          <p:cNvPicPr>
            <a:picLocks noChangeAspect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547251" y="0"/>
            <a:ext cx="1714512" cy="814368"/>
          </a:xfrm>
          <a:prstGeom prst="rect">
            <a:avLst/>
          </a:prstGeom>
        </p:spPr>
      </p:pic>
      <p:sp>
        <p:nvSpPr>
          <p:cNvPr id="82" name="文本框 13"/>
          <p:cNvSpPr txBox="1"/>
          <p:nvPr/>
        </p:nvSpPr>
        <p:spPr>
          <a:xfrm>
            <a:off x="9761565" y="171426"/>
            <a:ext cx="1285884" cy="41549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zh-CN" alt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第一单元</a:t>
            </a:r>
            <a:endParaRPr lang="en-US" altLang="zh-CN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3" name="文本框 6"/>
          <p:cNvSpPr txBox="1"/>
          <p:nvPr/>
        </p:nvSpPr>
        <p:spPr>
          <a:xfrm>
            <a:off x="4832343" y="138389"/>
            <a:ext cx="32147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第</a:t>
            </a:r>
            <a:r>
              <a:rPr lang="en-US" altLang="zh-CN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zh-CN" altLang="en-US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课　古代两河流域</a:t>
            </a:r>
            <a:endParaRPr lang="zh-CN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88" name="矩形 87"/>
          <p:cNvSpPr/>
          <p:nvPr/>
        </p:nvSpPr>
        <p:spPr>
          <a:xfrm>
            <a:off x="6222511" y="4100516"/>
            <a:ext cx="346761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《</a:t>
            </a:r>
            <a:r>
              <a:rPr lang="zh-CN" altLang="en-US" sz="32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汉谟拉比法典</a:t>
            </a:r>
            <a:r>
              <a:rPr lang="en-US" altLang="zh-CN" sz="32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》</a:t>
            </a:r>
            <a:endParaRPr lang="zh-CN" altLang="en-US" sz="32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1903385" y="4873063"/>
            <a:ext cx="2857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3.</a:t>
            </a:r>
            <a:r>
              <a:rPr lang="zh-CN" altLang="en-US" sz="32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文明成就</a:t>
            </a:r>
            <a:endParaRPr lang="zh-CN" altLang="en-US" sz="32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90" name="AutoShape 12"/>
          <p:cNvSpPr/>
          <p:nvPr/>
        </p:nvSpPr>
        <p:spPr bwMode="auto">
          <a:xfrm>
            <a:off x="4332277" y="4372997"/>
            <a:ext cx="214314" cy="1857388"/>
          </a:xfrm>
          <a:prstGeom prst="leftBrace">
            <a:avLst>
              <a:gd name="adj1" fmla="val 56840"/>
              <a:gd name="adj2" fmla="val 47500"/>
            </a:avLst>
          </a:prstGeom>
          <a:noFill/>
          <a:ln w="38100">
            <a:solidFill>
              <a:schemeClr val="tx1">
                <a:lumMod val="95000"/>
                <a:lumOff val="5000"/>
              </a:schemeClr>
            </a:solidFill>
            <a:round/>
          </a:ln>
          <a:effectLst/>
        </p:spPr>
        <p:txBody>
          <a:bodyPr wrap="none" anchor="ctr"/>
          <a:lstStyle/>
          <a:p>
            <a:pPr algn="ctr"/>
            <a:endParaRPr lang="zh-CN" altLang="zh-CN" sz="3200">
              <a:effectLst>
                <a:outerShdw blurRad="38100" dist="38100" dir="2700000" algn="tl">
                  <a:srgbClr val="C0C0C0"/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91" name="Rectangle 2"/>
          <p:cNvSpPr>
            <a:spLocks noChangeArrowheads="1"/>
          </p:cNvSpPr>
          <p:nvPr/>
        </p:nvSpPr>
        <p:spPr bwMode="auto">
          <a:xfrm>
            <a:off x="4343800" y="4788354"/>
            <a:ext cx="2060179" cy="5847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algn="ctr"/>
            <a:r>
              <a:rPr lang="zh-CN" altLang="en-US" sz="32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（</a:t>
            </a:r>
            <a:r>
              <a:rPr lang="en-US" altLang="zh-CN" sz="32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2</a:t>
            </a:r>
            <a:r>
              <a:rPr lang="zh-CN" altLang="en-US" sz="32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）文字</a:t>
            </a:r>
            <a:endParaRPr lang="zh-CN" altLang="en-US" sz="32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98" name="Rectangle 2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6403979" y="4801625"/>
            <a:ext cx="1826141" cy="5847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algn="ctr"/>
            <a:r>
              <a:rPr lang="zh-CN" altLang="en-US" sz="3200" dirty="0" smtClean="0">
                <a:solidFill>
                  <a:schemeClr val="accent2">
                    <a:lumMod val="75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楔形文字</a:t>
            </a:r>
            <a:endParaRPr lang="zh-CN" altLang="en-US" sz="3200" dirty="0">
              <a:solidFill>
                <a:schemeClr val="accent2">
                  <a:lumMod val="75000"/>
                </a:schemeClr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99" name="Rectangle 2"/>
          <p:cNvSpPr>
            <a:spLocks noChangeArrowheads="1"/>
          </p:cNvSpPr>
          <p:nvPr/>
        </p:nvSpPr>
        <p:spPr bwMode="auto">
          <a:xfrm>
            <a:off x="4332277" y="5444567"/>
            <a:ext cx="2060179" cy="5847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algn="ctr"/>
            <a:r>
              <a:rPr lang="zh-CN" altLang="en-US" sz="32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（</a:t>
            </a:r>
            <a:r>
              <a:rPr lang="en-US" altLang="zh-CN" sz="32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3</a:t>
            </a:r>
            <a:r>
              <a:rPr lang="zh-CN" altLang="en-US" sz="32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）历法</a:t>
            </a:r>
            <a:endParaRPr lang="zh-CN" altLang="en-US" sz="32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100" name="Rectangle 2">
            <a:hlinkClick r:id="rId10" action="ppaction://hlinksldjump"/>
          </p:cNvPr>
          <p:cNvSpPr>
            <a:spLocks noChangeArrowheads="1"/>
          </p:cNvSpPr>
          <p:nvPr/>
        </p:nvSpPr>
        <p:spPr bwMode="auto">
          <a:xfrm>
            <a:off x="6189665" y="5444567"/>
            <a:ext cx="1428760" cy="5847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3200" dirty="0" smtClean="0">
                <a:solidFill>
                  <a:schemeClr val="accent2">
                    <a:lumMod val="75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阴历</a:t>
            </a:r>
            <a:endParaRPr lang="zh-CN" altLang="en-US" sz="3200" dirty="0">
              <a:solidFill>
                <a:schemeClr val="accent2">
                  <a:lumMod val="75000"/>
                </a:schemeClr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101" name="Rectangle 2"/>
          <p:cNvSpPr>
            <a:spLocks noChangeArrowheads="1"/>
          </p:cNvSpPr>
          <p:nvPr/>
        </p:nvSpPr>
        <p:spPr bwMode="auto">
          <a:xfrm>
            <a:off x="4332277" y="6016071"/>
            <a:ext cx="2060179" cy="5847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algn="ctr"/>
            <a:r>
              <a:rPr lang="zh-CN" altLang="en-US" sz="32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（</a:t>
            </a:r>
            <a:r>
              <a:rPr lang="en-US" altLang="zh-CN" sz="32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4</a:t>
            </a:r>
            <a:r>
              <a:rPr lang="zh-CN" altLang="en-US" sz="32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）算术</a:t>
            </a:r>
            <a:endParaRPr lang="zh-CN" altLang="en-US" sz="32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102" name="Rectangle 2">
            <a:hlinkClick r:id="rId11" action="ppaction://hlinksldjump"/>
          </p:cNvPr>
          <p:cNvSpPr>
            <a:spLocks noChangeArrowheads="1"/>
          </p:cNvSpPr>
          <p:nvPr/>
        </p:nvSpPr>
        <p:spPr bwMode="auto">
          <a:xfrm>
            <a:off x="6475417" y="6016071"/>
            <a:ext cx="1891864" cy="5847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3200" dirty="0" smtClean="0">
                <a:solidFill>
                  <a:schemeClr val="accent2">
                    <a:lumMod val="75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60</a:t>
            </a:r>
            <a:r>
              <a:rPr lang="zh-CN" altLang="en-US" sz="3200" dirty="0" smtClean="0">
                <a:solidFill>
                  <a:schemeClr val="accent2">
                    <a:lumMod val="75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进位制</a:t>
            </a:r>
            <a:endParaRPr lang="zh-CN" altLang="en-US" sz="3200" dirty="0">
              <a:solidFill>
                <a:schemeClr val="accent2">
                  <a:lumMod val="75000"/>
                </a:schemeClr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45" name="AutoShape 12"/>
          <p:cNvSpPr/>
          <p:nvPr/>
        </p:nvSpPr>
        <p:spPr bwMode="auto">
          <a:xfrm>
            <a:off x="4332278" y="2301295"/>
            <a:ext cx="214314" cy="1285884"/>
          </a:xfrm>
          <a:prstGeom prst="leftBrace">
            <a:avLst>
              <a:gd name="adj1" fmla="val 44374"/>
              <a:gd name="adj2" fmla="val 47500"/>
            </a:avLst>
          </a:prstGeom>
          <a:noFill/>
          <a:ln w="38100">
            <a:solidFill>
              <a:schemeClr val="tx1">
                <a:lumMod val="95000"/>
                <a:lumOff val="5000"/>
              </a:schemeClr>
            </a:solidFill>
            <a:round/>
          </a:ln>
          <a:effectLst/>
        </p:spPr>
        <p:txBody>
          <a:bodyPr wrap="none" anchor="ctr"/>
          <a:lstStyle/>
          <a:p>
            <a:pPr algn="ctr"/>
            <a:endParaRPr lang="zh-CN" altLang="zh-CN" sz="3200">
              <a:effectLst>
                <a:outerShdw blurRad="38100" dist="38100" dir="2700000" algn="tl">
                  <a:srgbClr val="C0C0C0"/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47" name="Rectangle 2">
            <a:hlinkClick r:id="rId12" action="ppaction://hlinksldjump"/>
          </p:cNvPr>
          <p:cNvSpPr>
            <a:spLocks noChangeArrowheads="1"/>
          </p:cNvSpPr>
          <p:nvPr/>
        </p:nvSpPr>
        <p:spPr bwMode="auto">
          <a:xfrm>
            <a:off x="4397046" y="2060439"/>
            <a:ext cx="2810385" cy="5847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algn="ctr"/>
            <a:r>
              <a:rPr lang="zh-CN" altLang="en-US" sz="32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（</a:t>
            </a:r>
            <a:r>
              <a:rPr lang="en-US" altLang="zh-CN" sz="32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1</a:t>
            </a:r>
            <a:r>
              <a:rPr lang="zh-CN" altLang="en-US" sz="32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）</a:t>
            </a:r>
            <a:r>
              <a:rPr lang="zh-CN" altLang="en-US" sz="3200" dirty="0" smtClean="0">
                <a:solidFill>
                  <a:schemeClr val="accent2">
                    <a:lumMod val="75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产生小国</a:t>
            </a:r>
            <a:endParaRPr lang="zh-CN" altLang="en-US" sz="3200" dirty="0">
              <a:solidFill>
                <a:schemeClr val="accent2">
                  <a:lumMod val="75000"/>
                </a:schemeClr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49" name="Rectangle 2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4380318" y="2645214"/>
            <a:ext cx="2880917" cy="5847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algn="ctr"/>
            <a:r>
              <a:rPr lang="zh-CN" altLang="en-US" sz="32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（</a:t>
            </a:r>
            <a:r>
              <a:rPr lang="en-US" altLang="zh-CN" sz="32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2</a:t>
            </a:r>
            <a:r>
              <a:rPr lang="zh-CN" altLang="en-US" sz="32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）</a:t>
            </a:r>
            <a:r>
              <a:rPr lang="zh-CN" altLang="en-US" sz="3200" dirty="0" smtClean="0">
                <a:solidFill>
                  <a:schemeClr val="accent2">
                    <a:lumMod val="75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初步统一</a:t>
            </a:r>
            <a:endParaRPr lang="zh-CN" altLang="en-US" sz="3200" dirty="0">
              <a:solidFill>
                <a:schemeClr val="accent2">
                  <a:lumMod val="75000"/>
                </a:schemeClr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63" name="Rectangle 2">
            <a:hlinkClick r:id="rId14" action="ppaction://hlinksldjump"/>
          </p:cNvPr>
          <p:cNvSpPr>
            <a:spLocks noChangeArrowheads="1"/>
          </p:cNvSpPr>
          <p:nvPr/>
        </p:nvSpPr>
        <p:spPr bwMode="auto">
          <a:xfrm>
            <a:off x="4380318" y="3216718"/>
            <a:ext cx="2060179" cy="5847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algn="ctr"/>
            <a:r>
              <a:rPr lang="zh-CN" altLang="en-US" sz="32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（</a:t>
            </a:r>
            <a:r>
              <a:rPr lang="en-US" altLang="zh-CN" sz="32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3</a:t>
            </a:r>
            <a:r>
              <a:rPr lang="zh-CN" altLang="en-US" sz="32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）</a:t>
            </a:r>
            <a:r>
              <a:rPr lang="zh-CN" altLang="en-US" sz="3200" dirty="0" smtClean="0">
                <a:solidFill>
                  <a:schemeClr val="accent2">
                    <a:lumMod val="75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强盛</a:t>
            </a:r>
            <a:endParaRPr lang="zh-CN" altLang="en-US" sz="3200" dirty="0">
              <a:solidFill>
                <a:schemeClr val="accent2">
                  <a:lumMod val="75000"/>
                </a:schemeClr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42" name="图片 41" descr="QQ截图20200208112757.png"/>
          <p:cNvPicPr>
            <a:picLocks noChangeAspect="1"/>
          </p:cNvPicPr>
          <p:nvPr/>
        </p:nvPicPr>
        <p:blipFill>
          <a:blip r:embed="rId15" cstate="print"/>
          <a:srcRect l="9616" t="5833" r="5801" b="5841"/>
          <a:stretch>
            <a:fillRect/>
          </a:stretch>
        </p:blipFill>
        <p:spPr>
          <a:xfrm>
            <a:off x="144413" y="90901"/>
            <a:ext cx="576064" cy="555116"/>
          </a:xfrm>
          <a:prstGeom prst="ellipse">
            <a:avLst/>
          </a:prstGeom>
        </p:spPr>
      </p:pic>
      <p:sp>
        <p:nvSpPr>
          <p:cNvPr id="40" name="AutoShape 12"/>
          <p:cNvSpPr/>
          <p:nvPr/>
        </p:nvSpPr>
        <p:spPr bwMode="auto">
          <a:xfrm>
            <a:off x="9475813" y="3515741"/>
            <a:ext cx="214314" cy="1643074"/>
          </a:xfrm>
          <a:prstGeom prst="leftBrace">
            <a:avLst>
              <a:gd name="adj1" fmla="val 56840"/>
              <a:gd name="adj2" fmla="val 47500"/>
            </a:avLst>
          </a:prstGeom>
          <a:noFill/>
          <a:ln w="38100">
            <a:solidFill>
              <a:schemeClr val="tx1">
                <a:lumMod val="95000"/>
                <a:lumOff val="5000"/>
              </a:schemeClr>
            </a:solidFill>
            <a:round/>
          </a:ln>
          <a:effectLst/>
        </p:spPr>
        <p:txBody>
          <a:bodyPr wrap="none" anchor="ctr"/>
          <a:lstStyle/>
          <a:p>
            <a:pPr algn="ctr"/>
            <a:endParaRPr lang="zh-CN" altLang="zh-CN" sz="3200">
              <a:effectLst>
                <a:outerShdw blurRad="38100" dist="38100" dir="2700000" algn="tl">
                  <a:srgbClr val="C0C0C0"/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43" name="Rectangle 2">
            <a:hlinkClick r:id="rId16" action="ppaction://hlinksldjump"/>
          </p:cNvPr>
          <p:cNvSpPr>
            <a:spLocks noChangeArrowheads="1"/>
          </p:cNvSpPr>
          <p:nvPr/>
        </p:nvSpPr>
        <p:spPr bwMode="auto">
          <a:xfrm>
            <a:off x="9703114" y="3158551"/>
            <a:ext cx="1415773" cy="5847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algn="ctr"/>
            <a:r>
              <a:rPr lang="zh-CN" altLang="en-US" sz="32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①</a:t>
            </a:r>
            <a:r>
              <a:rPr lang="zh-CN" altLang="en-US" sz="3200" dirty="0" smtClean="0">
                <a:solidFill>
                  <a:srgbClr val="C0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目的</a:t>
            </a:r>
            <a:endParaRPr lang="zh-CN" altLang="en-US" sz="3200" dirty="0">
              <a:solidFill>
                <a:srgbClr val="C000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44" name="Rectangle 2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9690127" y="3730055"/>
            <a:ext cx="1415773" cy="5847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algn="ctr"/>
            <a:r>
              <a:rPr lang="zh-CN" altLang="en-US" sz="32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②</a:t>
            </a:r>
            <a:r>
              <a:rPr lang="zh-CN" altLang="en-US" sz="3200" dirty="0" smtClean="0">
                <a:solidFill>
                  <a:srgbClr val="C0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地位</a:t>
            </a:r>
            <a:endParaRPr lang="zh-CN" altLang="en-US" sz="3200" dirty="0">
              <a:solidFill>
                <a:srgbClr val="C000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48" name="Rectangle 2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9690127" y="4301559"/>
            <a:ext cx="1415773" cy="5847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algn="ctr"/>
            <a:r>
              <a:rPr lang="zh-CN" altLang="en-US" sz="32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③</a:t>
            </a:r>
            <a:r>
              <a:rPr lang="zh-CN" altLang="en-US" sz="3200" dirty="0" smtClean="0">
                <a:solidFill>
                  <a:srgbClr val="C0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内容</a:t>
            </a:r>
            <a:endParaRPr lang="zh-CN" altLang="en-US" sz="3200" dirty="0">
              <a:solidFill>
                <a:srgbClr val="C000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50" name="Rectangle 2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9703114" y="4859792"/>
            <a:ext cx="1415772" cy="5847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algn="ctr"/>
            <a:r>
              <a:rPr lang="zh-CN" altLang="en-US" sz="32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④</a:t>
            </a:r>
            <a:r>
              <a:rPr lang="zh-CN" altLang="en-US" sz="3200" dirty="0" smtClean="0">
                <a:solidFill>
                  <a:srgbClr val="C0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影响</a:t>
            </a:r>
            <a:endParaRPr lang="zh-CN" altLang="en-US" sz="3200" dirty="0">
              <a:solidFill>
                <a:srgbClr val="C000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 bwMode="auto">
          <a:xfrm flipV="1">
            <a:off x="0" y="7198068"/>
            <a:ext cx="11522075" cy="45719"/>
          </a:xfrm>
          <a:prstGeom prst="rect">
            <a:avLst/>
          </a:prstGeom>
          <a:solidFill>
            <a:srgbClr val="6633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glow rad="139700">
              <a:schemeClr val="accent2">
                <a:lumMod val="60000"/>
                <a:lumOff val="40000"/>
                <a:alpha val="40000"/>
              </a:schemeClr>
            </a:glow>
          </a:effectLst>
        </p:spPr>
        <p:txBody>
          <a:bodyPr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>
              <a:defRPr/>
            </a:pPr>
            <a:endParaRPr lang="zh-CN" altLang="en-US" dirty="0">
              <a:ln>
                <a:solidFill>
                  <a:srgbClr val="660033"/>
                </a:solidFill>
              </a:ln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71438" y="3839610"/>
            <a:ext cx="3546459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又称</a:t>
            </a:r>
            <a:r>
              <a:rPr lang="en-US" sz="32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“</a:t>
            </a:r>
            <a:r>
              <a:rPr lang="zh-CN" altLang="en-US" sz="3200" dirty="0" smtClean="0">
                <a:solidFill>
                  <a:srgbClr val="C0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美索不达米亚</a:t>
            </a:r>
            <a:r>
              <a:rPr lang="en-US" sz="32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”</a:t>
            </a:r>
            <a:r>
              <a:rPr lang="zh-CN" altLang="en-US" sz="32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，意即</a:t>
            </a:r>
            <a:r>
              <a:rPr lang="en-US" sz="32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“</a:t>
            </a:r>
            <a:r>
              <a:rPr lang="zh-CN" altLang="en-US" sz="32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两河之间的地方</a:t>
            </a:r>
            <a:r>
              <a:rPr lang="en-US" sz="32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”</a:t>
            </a:r>
            <a:r>
              <a:rPr lang="zh-CN" altLang="en-US" sz="32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，大体上是以今天</a:t>
            </a:r>
            <a:r>
              <a:rPr lang="zh-CN" altLang="en-US" sz="3200" dirty="0" smtClean="0">
                <a:solidFill>
                  <a:srgbClr val="C0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伊拉克</a:t>
            </a:r>
            <a:r>
              <a:rPr lang="zh-CN" altLang="en-US" sz="32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首都</a:t>
            </a:r>
            <a:r>
              <a:rPr lang="zh-CN" altLang="en-US" sz="3200" dirty="0" smtClean="0">
                <a:solidFill>
                  <a:srgbClr val="C0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巴格达</a:t>
            </a:r>
            <a:r>
              <a:rPr lang="zh-CN" altLang="en-US" sz="32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为中心的狭长地带。</a:t>
            </a:r>
            <a:endParaRPr lang="zh-CN" altLang="en-US" sz="32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-25441" y="2100252"/>
            <a:ext cx="35719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dirty="0" smtClean="0">
                <a:solidFill>
                  <a:prstClr val="black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指西亚的</a:t>
            </a:r>
            <a:r>
              <a:rPr lang="zh-CN" altLang="en-US" sz="3200" dirty="0" smtClean="0">
                <a:solidFill>
                  <a:srgbClr val="C0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幼发拉底河</a:t>
            </a:r>
            <a:r>
              <a:rPr lang="zh-CN" altLang="en-US" sz="3200" dirty="0" smtClean="0">
                <a:solidFill>
                  <a:prstClr val="black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与</a:t>
            </a:r>
            <a:r>
              <a:rPr lang="zh-CN" altLang="en-US" sz="3200" dirty="0" smtClean="0">
                <a:solidFill>
                  <a:srgbClr val="C0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底格里斯河</a:t>
            </a:r>
            <a:endParaRPr lang="zh-CN" altLang="en-US" sz="3200" dirty="0">
              <a:solidFill>
                <a:srgbClr val="C000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117435" y="1528748"/>
            <a:ext cx="1000132" cy="719161"/>
            <a:chOff x="1143043" y="2784993"/>
            <a:chExt cx="2166213" cy="719161"/>
          </a:xfrm>
        </p:grpSpPr>
        <p:grpSp>
          <p:nvGrpSpPr>
            <p:cNvPr id="39" name="Group 1033"/>
            <p:cNvGrpSpPr>
              <a:grpSpLocks noChangeAspect="1"/>
            </p:cNvGrpSpPr>
            <p:nvPr/>
          </p:nvGrpSpPr>
          <p:grpSpPr bwMode="auto">
            <a:xfrm flipH="1" flipV="1">
              <a:off x="1143043" y="2784993"/>
              <a:ext cx="2166213" cy="719161"/>
              <a:chOff x="90" y="3506"/>
              <a:chExt cx="3461" cy="453"/>
            </a:xfrm>
          </p:grpSpPr>
          <p:sp>
            <p:nvSpPr>
              <p:cNvPr id="41" name="Freeform 1034"/>
              <p:cNvSpPr/>
              <p:nvPr/>
            </p:nvSpPr>
            <p:spPr bwMode="auto">
              <a:xfrm>
                <a:off x="2755" y="3950"/>
                <a:ext cx="48" cy="9"/>
              </a:xfrm>
              <a:custGeom>
                <a:avLst/>
                <a:gdLst>
                  <a:gd name="T0" fmla="*/ 27 w 27"/>
                  <a:gd name="T1" fmla="*/ 3 h 5"/>
                  <a:gd name="T2" fmla="*/ 0 w 27"/>
                  <a:gd name="T3" fmla="*/ 1 h 5"/>
                  <a:gd name="T4" fmla="*/ 27 w 27"/>
                  <a:gd name="T5" fmla="*/ 3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7" h="5">
                    <a:moveTo>
                      <a:pt x="27" y="3"/>
                    </a:moveTo>
                    <a:cubicBezTo>
                      <a:pt x="19" y="5"/>
                      <a:pt x="9" y="1"/>
                      <a:pt x="0" y="1"/>
                    </a:cubicBezTo>
                    <a:cubicBezTo>
                      <a:pt x="8" y="0"/>
                      <a:pt x="19" y="2"/>
                      <a:pt x="27" y="3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" name="Freeform 1035"/>
              <p:cNvSpPr/>
              <p:nvPr/>
            </p:nvSpPr>
            <p:spPr bwMode="auto">
              <a:xfrm>
                <a:off x="2710" y="3941"/>
                <a:ext cx="20" cy="9"/>
              </a:xfrm>
              <a:custGeom>
                <a:avLst/>
                <a:gdLst>
                  <a:gd name="T0" fmla="*/ 11 w 11"/>
                  <a:gd name="T1" fmla="*/ 4 h 5"/>
                  <a:gd name="T2" fmla="*/ 11 w 11"/>
                  <a:gd name="T3" fmla="*/ 4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1" h="5">
                    <a:moveTo>
                      <a:pt x="11" y="4"/>
                    </a:moveTo>
                    <a:cubicBezTo>
                      <a:pt x="3" y="5"/>
                      <a:pt x="0" y="0"/>
                      <a:pt x="11" y="4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3" name="Freeform 1036"/>
              <p:cNvSpPr/>
              <p:nvPr/>
            </p:nvSpPr>
            <p:spPr bwMode="auto">
              <a:xfrm>
                <a:off x="1008" y="3939"/>
                <a:ext cx="16" cy="7"/>
              </a:xfrm>
              <a:custGeom>
                <a:avLst/>
                <a:gdLst>
                  <a:gd name="T0" fmla="*/ 0 w 9"/>
                  <a:gd name="T1" fmla="*/ 2 h 4"/>
                  <a:gd name="T2" fmla="*/ 9 w 9"/>
                  <a:gd name="T3" fmla="*/ 0 h 4"/>
                  <a:gd name="T4" fmla="*/ 0 w 9"/>
                  <a:gd name="T5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" h="4">
                    <a:moveTo>
                      <a:pt x="0" y="2"/>
                    </a:moveTo>
                    <a:cubicBezTo>
                      <a:pt x="2" y="0"/>
                      <a:pt x="5" y="0"/>
                      <a:pt x="9" y="0"/>
                    </a:cubicBezTo>
                    <a:cubicBezTo>
                      <a:pt x="9" y="4"/>
                      <a:pt x="3" y="1"/>
                      <a:pt x="0" y="2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4" name="Freeform 1037"/>
              <p:cNvSpPr/>
              <p:nvPr/>
            </p:nvSpPr>
            <p:spPr bwMode="auto">
              <a:xfrm>
                <a:off x="2606" y="3935"/>
                <a:ext cx="21" cy="6"/>
              </a:xfrm>
              <a:custGeom>
                <a:avLst/>
                <a:gdLst>
                  <a:gd name="T0" fmla="*/ 12 w 12"/>
                  <a:gd name="T1" fmla="*/ 1 h 3"/>
                  <a:gd name="T2" fmla="*/ 0 w 12"/>
                  <a:gd name="T3" fmla="*/ 2 h 3"/>
                  <a:gd name="T4" fmla="*/ 12 w 12"/>
                  <a:gd name="T5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2" h="3">
                    <a:moveTo>
                      <a:pt x="12" y="1"/>
                    </a:moveTo>
                    <a:cubicBezTo>
                      <a:pt x="10" y="3"/>
                      <a:pt x="4" y="1"/>
                      <a:pt x="0" y="2"/>
                    </a:cubicBezTo>
                    <a:cubicBezTo>
                      <a:pt x="2" y="0"/>
                      <a:pt x="8" y="1"/>
                      <a:pt x="12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5" name="Freeform 1038"/>
              <p:cNvSpPr/>
              <p:nvPr/>
            </p:nvSpPr>
            <p:spPr bwMode="auto">
              <a:xfrm>
                <a:off x="1426" y="3932"/>
                <a:ext cx="39" cy="5"/>
              </a:xfrm>
              <a:custGeom>
                <a:avLst/>
                <a:gdLst>
                  <a:gd name="T0" fmla="*/ 22 w 22"/>
                  <a:gd name="T1" fmla="*/ 1 h 3"/>
                  <a:gd name="T2" fmla="*/ 15 w 22"/>
                  <a:gd name="T3" fmla="*/ 3 h 3"/>
                  <a:gd name="T4" fmla="*/ 22 w 22"/>
                  <a:gd name="T5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" h="3">
                    <a:moveTo>
                      <a:pt x="22" y="1"/>
                    </a:moveTo>
                    <a:cubicBezTo>
                      <a:pt x="21" y="3"/>
                      <a:pt x="16" y="1"/>
                      <a:pt x="15" y="3"/>
                    </a:cubicBezTo>
                    <a:cubicBezTo>
                      <a:pt x="0" y="3"/>
                      <a:pt x="19" y="0"/>
                      <a:pt x="22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6" name="Freeform 1039"/>
              <p:cNvSpPr/>
              <p:nvPr/>
            </p:nvSpPr>
            <p:spPr bwMode="auto">
              <a:xfrm>
                <a:off x="1340" y="3930"/>
                <a:ext cx="12" cy="7"/>
              </a:xfrm>
              <a:custGeom>
                <a:avLst/>
                <a:gdLst>
                  <a:gd name="T0" fmla="*/ 1 w 7"/>
                  <a:gd name="T1" fmla="*/ 4 h 4"/>
                  <a:gd name="T2" fmla="*/ 7 w 7"/>
                  <a:gd name="T3" fmla="*/ 2 h 4"/>
                  <a:gd name="T4" fmla="*/ 1 w 7"/>
                  <a:gd name="T5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7" h="4">
                    <a:moveTo>
                      <a:pt x="1" y="4"/>
                    </a:moveTo>
                    <a:cubicBezTo>
                      <a:pt x="0" y="0"/>
                      <a:pt x="5" y="2"/>
                      <a:pt x="7" y="2"/>
                    </a:cubicBezTo>
                    <a:cubicBezTo>
                      <a:pt x="6" y="4"/>
                      <a:pt x="4" y="4"/>
                      <a:pt x="1" y="4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" name="Freeform 1040"/>
              <p:cNvSpPr/>
              <p:nvPr/>
            </p:nvSpPr>
            <p:spPr bwMode="auto">
              <a:xfrm>
                <a:off x="2493" y="3930"/>
                <a:ext cx="25" cy="7"/>
              </a:xfrm>
              <a:custGeom>
                <a:avLst/>
                <a:gdLst>
                  <a:gd name="T0" fmla="*/ 0 w 14"/>
                  <a:gd name="T1" fmla="*/ 3 h 4"/>
                  <a:gd name="T2" fmla="*/ 0 w 14"/>
                  <a:gd name="T3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4" h="4">
                    <a:moveTo>
                      <a:pt x="0" y="3"/>
                    </a:moveTo>
                    <a:cubicBezTo>
                      <a:pt x="10" y="0"/>
                      <a:pt x="14" y="4"/>
                      <a:pt x="0" y="3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" name="Freeform 1041"/>
              <p:cNvSpPr/>
              <p:nvPr/>
            </p:nvSpPr>
            <p:spPr bwMode="auto">
              <a:xfrm>
                <a:off x="312" y="3921"/>
                <a:ext cx="36" cy="13"/>
              </a:xfrm>
              <a:custGeom>
                <a:avLst/>
                <a:gdLst>
                  <a:gd name="T0" fmla="*/ 20 w 20"/>
                  <a:gd name="T1" fmla="*/ 7 h 7"/>
                  <a:gd name="T2" fmla="*/ 0 w 20"/>
                  <a:gd name="T3" fmla="*/ 4 h 7"/>
                  <a:gd name="T4" fmla="*/ 20 w 20"/>
                  <a:gd name="T5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0" h="7">
                    <a:moveTo>
                      <a:pt x="20" y="7"/>
                    </a:moveTo>
                    <a:cubicBezTo>
                      <a:pt x="13" y="4"/>
                      <a:pt x="8" y="6"/>
                      <a:pt x="0" y="4"/>
                    </a:cubicBezTo>
                    <a:cubicBezTo>
                      <a:pt x="4" y="4"/>
                      <a:pt x="18" y="0"/>
                      <a:pt x="20" y="7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" name="Freeform 1042"/>
              <p:cNvSpPr/>
              <p:nvPr/>
            </p:nvSpPr>
            <p:spPr bwMode="auto">
              <a:xfrm>
                <a:off x="273" y="3885"/>
                <a:ext cx="19" cy="7"/>
              </a:xfrm>
              <a:custGeom>
                <a:avLst/>
                <a:gdLst>
                  <a:gd name="T0" fmla="*/ 0 w 11"/>
                  <a:gd name="T1" fmla="*/ 3 h 4"/>
                  <a:gd name="T2" fmla="*/ 10 w 11"/>
                  <a:gd name="T3" fmla="*/ 3 h 4"/>
                  <a:gd name="T4" fmla="*/ 0 w 11"/>
                  <a:gd name="T5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" h="4">
                    <a:moveTo>
                      <a:pt x="0" y="3"/>
                    </a:moveTo>
                    <a:cubicBezTo>
                      <a:pt x="2" y="0"/>
                      <a:pt x="6" y="4"/>
                      <a:pt x="10" y="3"/>
                    </a:cubicBezTo>
                    <a:cubicBezTo>
                      <a:pt x="11" y="4"/>
                      <a:pt x="1" y="4"/>
                      <a:pt x="0" y="3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" name="Freeform 1043"/>
              <p:cNvSpPr/>
              <p:nvPr/>
            </p:nvSpPr>
            <p:spPr bwMode="auto">
              <a:xfrm>
                <a:off x="278" y="3874"/>
                <a:ext cx="13" cy="9"/>
              </a:xfrm>
              <a:custGeom>
                <a:avLst/>
                <a:gdLst>
                  <a:gd name="T0" fmla="*/ 7 w 7"/>
                  <a:gd name="T1" fmla="*/ 3 h 5"/>
                  <a:gd name="T2" fmla="*/ 0 w 7"/>
                  <a:gd name="T3" fmla="*/ 3 h 5"/>
                  <a:gd name="T4" fmla="*/ 7 w 7"/>
                  <a:gd name="T5" fmla="*/ 3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7" h="5">
                    <a:moveTo>
                      <a:pt x="7" y="3"/>
                    </a:moveTo>
                    <a:cubicBezTo>
                      <a:pt x="5" y="5"/>
                      <a:pt x="2" y="3"/>
                      <a:pt x="0" y="3"/>
                    </a:cubicBezTo>
                    <a:cubicBezTo>
                      <a:pt x="2" y="0"/>
                      <a:pt x="5" y="4"/>
                      <a:pt x="7" y="3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1" name="Freeform 1044"/>
              <p:cNvSpPr/>
              <p:nvPr/>
            </p:nvSpPr>
            <p:spPr bwMode="auto">
              <a:xfrm>
                <a:off x="247" y="3870"/>
                <a:ext cx="26" cy="11"/>
              </a:xfrm>
              <a:custGeom>
                <a:avLst/>
                <a:gdLst>
                  <a:gd name="T0" fmla="*/ 0 w 14"/>
                  <a:gd name="T1" fmla="*/ 5 h 6"/>
                  <a:gd name="T2" fmla="*/ 13 w 14"/>
                  <a:gd name="T3" fmla="*/ 4 h 6"/>
                  <a:gd name="T4" fmla="*/ 0 w 14"/>
                  <a:gd name="T5" fmla="*/ 5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4" h="6">
                    <a:moveTo>
                      <a:pt x="0" y="5"/>
                    </a:moveTo>
                    <a:cubicBezTo>
                      <a:pt x="2" y="0"/>
                      <a:pt x="8" y="5"/>
                      <a:pt x="13" y="4"/>
                    </a:cubicBezTo>
                    <a:cubicBezTo>
                      <a:pt x="14" y="6"/>
                      <a:pt x="3" y="5"/>
                      <a:pt x="0" y="5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2" name="Freeform 1045"/>
              <p:cNvSpPr/>
              <p:nvPr/>
            </p:nvSpPr>
            <p:spPr bwMode="auto">
              <a:xfrm>
                <a:off x="414" y="3867"/>
                <a:ext cx="54" cy="5"/>
              </a:xfrm>
              <a:custGeom>
                <a:avLst/>
                <a:gdLst>
                  <a:gd name="T0" fmla="*/ 30 w 30"/>
                  <a:gd name="T1" fmla="*/ 1 h 3"/>
                  <a:gd name="T2" fmla="*/ 8 w 30"/>
                  <a:gd name="T3" fmla="*/ 1 h 3"/>
                  <a:gd name="T4" fmla="*/ 17 w 30"/>
                  <a:gd name="T5" fmla="*/ 0 h 3"/>
                  <a:gd name="T6" fmla="*/ 30 w 30"/>
                  <a:gd name="T7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" h="3">
                    <a:moveTo>
                      <a:pt x="30" y="1"/>
                    </a:moveTo>
                    <a:cubicBezTo>
                      <a:pt x="24" y="3"/>
                      <a:pt x="14" y="3"/>
                      <a:pt x="8" y="1"/>
                    </a:cubicBezTo>
                    <a:cubicBezTo>
                      <a:pt x="0" y="0"/>
                      <a:pt x="12" y="0"/>
                      <a:pt x="17" y="0"/>
                    </a:cubicBezTo>
                    <a:cubicBezTo>
                      <a:pt x="22" y="0"/>
                      <a:pt x="28" y="1"/>
                      <a:pt x="3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3" name="Freeform 1046"/>
              <p:cNvSpPr/>
              <p:nvPr/>
            </p:nvSpPr>
            <p:spPr bwMode="auto">
              <a:xfrm>
                <a:off x="328" y="3863"/>
                <a:ext cx="32" cy="5"/>
              </a:xfrm>
              <a:custGeom>
                <a:avLst/>
                <a:gdLst>
                  <a:gd name="T0" fmla="*/ 18 w 18"/>
                  <a:gd name="T1" fmla="*/ 0 h 3"/>
                  <a:gd name="T2" fmla="*/ 17 w 18"/>
                  <a:gd name="T3" fmla="*/ 1 h 3"/>
                  <a:gd name="T4" fmla="*/ 18 w 18"/>
                  <a:gd name="T5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8" h="3">
                    <a:moveTo>
                      <a:pt x="18" y="0"/>
                    </a:moveTo>
                    <a:cubicBezTo>
                      <a:pt x="18" y="2"/>
                      <a:pt x="17" y="3"/>
                      <a:pt x="17" y="1"/>
                    </a:cubicBezTo>
                    <a:cubicBezTo>
                      <a:pt x="6" y="3"/>
                      <a:pt x="0" y="0"/>
                      <a:pt x="1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4" name="Freeform 1047"/>
              <p:cNvSpPr/>
              <p:nvPr/>
            </p:nvSpPr>
            <p:spPr bwMode="auto">
              <a:xfrm>
                <a:off x="90" y="3829"/>
                <a:ext cx="27" cy="5"/>
              </a:xfrm>
              <a:custGeom>
                <a:avLst/>
                <a:gdLst>
                  <a:gd name="T0" fmla="*/ 15 w 15"/>
                  <a:gd name="T1" fmla="*/ 3 h 3"/>
                  <a:gd name="T2" fmla="*/ 3 w 15"/>
                  <a:gd name="T3" fmla="*/ 3 h 3"/>
                  <a:gd name="T4" fmla="*/ 15 w 15"/>
                  <a:gd name="T5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5" h="3">
                    <a:moveTo>
                      <a:pt x="15" y="3"/>
                    </a:moveTo>
                    <a:cubicBezTo>
                      <a:pt x="13" y="2"/>
                      <a:pt x="5" y="1"/>
                      <a:pt x="3" y="3"/>
                    </a:cubicBezTo>
                    <a:cubicBezTo>
                      <a:pt x="0" y="0"/>
                      <a:pt x="15" y="0"/>
                      <a:pt x="15" y="3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5" name="Freeform 1048"/>
              <p:cNvSpPr/>
              <p:nvPr/>
            </p:nvSpPr>
            <p:spPr bwMode="auto">
              <a:xfrm>
                <a:off x="194" y="3792"/>
                <a:ext cx="43" cy="9"/>
              </a:xfrm>
              <a:custGeom>
                <a:avLst/>
                <a:gdLst>
                  <a:gd name="T0" fmla="*/ 24 w 24"/>
                  <a:gd name="T1" fmla="*/ 0 h 5"/>
                  <a:gd name="T2" fmla="*/ 14 w 24"/>
                  <a:gd name="T3" fmla="*/ 0 h 5"/>
                  <a:gd name="T4" fmla="*/ 24 w 24"/>
                  <a:gd name="T5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" h="5">
                    <a:moveTo>
                      <a:pt x="24" y="0"/>
                    </a:moveTo>
                    <a:cubicBezTo>
                      <a:pt x="17" y="5"/>
                      <a:pt x="0" y="1"/>
                      <a:pt x="14" y="0"/>
                    </a:cubicBezTo>
                    <a:cubicBezTo>
                      <a:pt x="18" y="0"/>
                      <a:pt x="18" y="1"/>
                      <a:pt x="2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6" name="Freeform 1049"/>
              <p:cNvSpPr/>
              <p:nvPr/>
            </p:nvSpPr>
            <p:spPr bwMode="auto">
              <a:xfrm>
                <a:off x="283" y="3787"/>
                <a:ext cx="13" cy="7"/>
              </a:xfrm>
              <a:custGeom>
                <a:avLst/>
                <a:gdLst>
                  <a:gd name="T0" fmla="*/ 0 w 7"/>
                  <a:gd name="T1" fmla="*/ 3 h 4"/>
                  <a:gd name="T2" fmla="*/ 7 w 7"/>
                  <a:gd name="T3" fmla="*/ 2 h 4"/>
                  <a:gd name="T4" fmla="*/ 0 w 7"/>
                  <a:gd name="T5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7" h="4">
                    <a:moveTo>
                      <a:pt x="0" y="3"/>
                    </a:moveTo>
                    <a:cubicBezTo>
                      <a:pt x="1" y="0"/>
                      <a:pt x="5" y="2"/>
                      <a:pt x="7" y="2"/>
                    </a:cubicBezTo>
                    <a:cubicBezTo>
                      <a:pt x="5" y="4"/>
                      <a:pt x="2" y="4"/>
                      <a:pt x="0" y="3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7" name="Freeform 1050"/>
              <p:cNvSpPr/>
              <p:nvPr/>
            </p:nvSpPr>
            <p:spPr bwMode="auto">
              <a:xfrm>
                <a:off x="204" y="3785"/>
                <a:ext cx="13" cy="6"/>
              </a:xfrm>
              <a:custGeom>
                <a:avLst/>
                <a:gdLst>
                  <a:gd name="T0" fmla="*/ 0 w 7"/>
                  <a:gd name="T1" fmla="*/ 3 h 3"/>
                  <a:gd name="T2" fmla="*/ 7 w 7"/>
                  <a:gd name="T3" fmla="*/ 1 h 3"/>
                  <a:gd name="T4" fmla="*/ 0 w 7"/>
                  <a:gd name="T5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7" h="3">
                    <a:moveTo>
                      <a:pt x="0" y="3"/>
                    </a:moveTo>
                    <a:cubicBezTo>
                      <a:pt x="1" y="0"/>
                      <a:pt x="5" y="0"/>
                      <a:pt x="7" y="1"/>
                    </a:cubicBezTo>
                    <a:cubicBezTo>
                      <a:pt x="6" y="3"/>
                      <a:pt x="2" y="2"/>
                      <a:pt x="0" y="3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8" name="Freeform 1051"/>
              <p:cNvSpPr/>
              <p:nvPr/>
            </p:nvSpPr>
            <p:spPr bwMode="auto">
              <a:xfrm>
                <a:off x="341" y="3731"/>
                <a:ext cx="19" cy="9"/>
              </a:xfrm>
              <a:custGeom>
                <a:avLst/>
                <a:gdLst>
                  <a:gd name="T0" fmla="*/ 0 w 11"/>
                  <a:gd name="T1" fmla="*/ 3 h 5"/>
                  <a:gd name="T2" fmla="*/ 0 w 11"/>
                  <a:gd name="T3" fmla="*/ 3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1" h="5">
                    <a:moveTo>
                      <a:pt x="0" y="3"/>
                    </a:moveTo>
                    <a:cubicBezTo>
                      <a:pt x="11" y="0"/>
                      <a:pt x="8" y="5"/>
                      <a:pt x="0" y="3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9" name="Freeform 1052"/>
              <p:cNvSpPr/>
              <p:nvPr/>
            </p:nvSpPr>
            <p:spPr bwMode="auto">
              <a:xfrm>
                <a:off x="407" y="3722"/>
                <a:ext cx="47" cy="7"/>
              </a:xfrm>
              <a:custGeom>
                <a:avLst/>
                <a:gdLst>
                  <a:gd name="T0" fmla="*/ 26 w 26"/>
                  <a:gd name="T1" fmla="*/ 0 h 4"/>
                  <a:gd name="T2" fmla="*/ 0 w 26"/>
                  <a:gd name="T3" fmla="*/ 1 h 4"/>
                  <a:gd name="T4" fmla="*/ 26 w 26"/>
                  <a:gd name="T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6" h="4">
                    <a:moveTo>
                      <a:pt x="26" y="0"/>
                    </a:moveTo>
                    <a:cubicBezTo>
                      <a:pt x="21" y="4"/>
                      <a:pt x="1" y="2"/>
                      <a:pt x="0" y="1"/>
                    </a:cubicBezTo>
                    <a:cubicBezTo>
                      <a:pt x="11" y="1"/>
                      <a:pt x="16" y="0"/>
                      <a:pt x="2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0" name="Freeform 1053"/>
              <p:cNvSpPr/>
              <p:nvPr/>
            </p:nvSpPr>
            <p:spPr bwMode="auto">
              <a:xfrm>
                <a:off x="169" y="3693"/>
                <a:ext cx="39" cy="11"/>
              </a:xfrm>
              <a:custGeom>
                <a:avLst/>
                <a:gdLst>
                  <a:gd name="T0" fmla="*/ 0 w 22"/>
                  <a:gd name="T1" fmla="*/ 6 h 6"/>
                  <a:gd name="T2" fmla="*/ 22 w 22"/>
                  <a:gd name="T3" fmla="*/ 1 h 6"/>
                  <a:gd name="T4" fmla="*/ 0 w 22"/>
                  <a:gd name="T5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" h="6">
                    <a:moveTo>
                      <a:pt x="0" y="6"/>
                    </a:moveTo>
                    <a:cubicBezTo>
                      <a:pt x="3" y="0"/>
                      <a:pt x="15" y="4"/>
                      <a:pt x="22" y="1"/>
                    </a:cubicBezTo>
                    <a:cubicBezTo>
                      <a:pt x="18" y="6"/>
                      <a:pt x="7" y="3"/>
                      <a:pt x="0" y="6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1" name="Freeform 1054"/>
              <p:cNvSpPr/>
              <p:nvPr/>
            </p:nvSpPr>
            <p:spPr bwMode="auto">
              <a:xfrm>
                <a:off x="273" y="3695"/>
                <a:ext cx="41" cy="7"/>
              </a:xfrm>
              <a:custGeom>
                <a:avLst/>
                <a:gdLst>
                  <a:gd name="T0" fmla="*/ 2 w 23"/>
                  <a:gd name="T1" fmla="*/ 4 h 4"/>
                  <a:gd name="T2" fmla="*/ 0 w 23"/>
                  <a:gd name="T3" fmla="*/ 2 h 4"/>
                  <a:gd name="T4" fmla="*/ 23 w 23"/>
                  <a:gd name="T5" fmla="*/ 0 h 4"/>
                  <a:gd name="T6" fmla="*/ 2 w 23"/>
                  <a:gd name="T7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3" h="4">
                    <a:moveTo>
                      <a:pt x="2" y="4"/>
                    </a:moveTo>
                    <a:cubicBezTo>
                      <a:pt x="1" y="4"/>
                      <a:pt x="1" y="2"/>
                      <a:pt x="0" y="2"/>
                    </a:cubicBezTo>
                    <a:cubicBezTo>
                      <a:pt x="7" y="1"/>
                      <a:pt x="15" y="1"/>
                      <a:pt x="23" y="0"/>
                    </a:cubicBezTo>
                    <a:cubicBezTo>
                      <a:pt x="23" y="3"/>
                      <a:pt x="2" y="1"/>
                      <a:pt x="2" y="4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2" name="Freeform 1055"/>
              <p:cNvSpPr/>
              <p:nvPr/>
            </p:nvSpPr>
            <p:spPr bwMode="auto">
              <a:xfrm>
                <a:off x="233" y="3680"/>
                <a:ext cx="36" cy="9"/>
              </a:xfrm>
              <a:custGeom>
                <a:avLst/>
                <a:gdLst>
                  <a:gd name="T0" fmla="*/ 4 w 20"/>
                  <a:gd name="T1" fmla="*/ 5 h 5"/>
                  <a:gd name="T2" fmla="*/ 20 w 20"/>
                  <a:gd name="T3" fmla="*/ 0 h 5"/>
                  <a:gd name="T4" fmla="*/ 4 w 20"/>
                  <a:gd name="T5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0" h="5">
                    <a:moveTo>
                      <a:pt x="4" y="5"/>
                    </a:moveTo>
                    <a:cubicBezTo>
                      <a:pt x="0" y="1"/>
                      <a:pt x="16" y="2"/>
                      <a:pt x="20" y="0"/>
                    </a:cubicBezTo>
                    <a:cubicBezTo>
                      <a:pt x="16" y="5"/>
                      <a:pt x="8" y="1"/>
                      <a:pt x="4" y="5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4" name="Freeform 1056"/>
              <p:cNvSpPr/>
              <p:nvPr/>
            </p:nvSpPr>
            <p:spPr bwMode="auto">
              <a:xfrm>
                <a:off x="398" y="3684"/>
                <a:ext cx="16" cy="5"/>
              </a:xfrm>
              <a:custGeom>
                <a:avLst/>
                <a:gdLst>
                  <a:gd name="T0" fmla="*/ 0 w 9"/>
                  <a:gd name="T1" fmla="*/ 3 h 3"/>
                  <a:gd name="T2" fmla="*/ 9 w 9"/>
                  <a:gd name="T3" fmla="*/ 1 h 3"/>
                  <a:gd name="T4" fmla="*/ 0 w 9"/>
                  <a:gd name="T5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" h="3">
                    <a:moveTo>
                      <a:pt x="0" y="3"/>
                    </a:moveTo>
                    <a:cubicBezTo>
                      <a:pt x="1" y="0"/>
                      <a:pt x="5" y="0"/>
                      <a:pt x="9" y="1"/>
                    </a:cubicBezTo>
                    <a:cubicBezTo>
                      <a:pt x="7" y="3"/>
                      <a:pt x="3" y="3"/>
                      <a:pt x="0" y="3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5" name="Freeform 1057"/>
              <p:cNvSpPr/>
              <p:nvPr/>
            </p:nvSpPr>
            <p:spPr bwMode="auto">
              <a:xfrm>
                <a:off x="344" y="3662"/>
                <a:ext cx="11" cy="5"/>
              </a:xfrm>
              <a:custGeom>
                <a:avLst/>
                <a:gdLst>
                  <a:gd name="T0" fmla="*/ 6 w 6"/>
                  <a:gd name="T1" fmla="*/ 3 h 3"/>
                  <a:gd name="T2" fmla="*/ 1 w 6"/>
                  <a:gd name="T3" fmla="*/ 3 h 3"/>
                  <a:gd name="T4" fmla="*/ 6 w 6"/>
                  <a:gd name="T5" fmla="*/ 1 h 3"/>
                  <a:gd name="T6" fmla="*/ 6 w 6"/>
                  <a:gd name="T7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3">
                    <a:moveTo>
                      <a:pt x="6" y="3"/>
                    </a:moveTo>
                    <a:cubicBezTo>
                      <a:pt x="1" y="3"/>
                      <a:pt x="1" y="3"/>
                      <a:pt x="1" y="3"/>
                    </a:cubicBezTo>
                    <a:cubicBezTo>
                      <a:pt x="0" y="0"/>
                      <a:pt x="4" y="1"/>
                      <a:pt x="6" y="1"/>
                    </a:cubicBezTo>
                    <a:lnTo>
                      <a:pt x="6" y="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1" name="Freeform 1058"/>
              <p:cNvSpPr/>
              <p:nvPr/>
            </p:nvSpPr>
            <p:spPr bwMode="auto">
              <a:xfrm>
                <a:off x="1609" y="3624"/>
                <a:ext cx="16" cy="9"/>
              </a:xfrm>
              <a:custGeom>
                <a:avLst/>
                <a:gdLst>
                  <a:gd name="T0" fmla="*/ 0 w 9"/>
                  <a:gd name="T1" fmla="*/ 4 h 5"/>
                  <a:gd name="T2" fmla="*/ 9 w 9"/>
                  <a:gd name="T3" fmla="*/ 1 h 5"/>
                  <a:gd name="T4" fmla="*/ 0 w 9"/>
                  <a:gd name="T5" fmla="*/ 4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" h="5">
                    <a:moveTo>
                      <a:pt x="0" y="4"/>
                    </a:moveTo>
                    <a:cubicBezTo>
                      <a:pt x="1" y="0"/>
                      <a:pt x="6" y="2"/>
                      <a:pt x="9" y="1"/>
                    </a:cubicBezTo>
                    <a:cubicBezTo>
                      <a:pt x="8" y="5"/>
                      <a:pt x="3" y="3"/>
                      <a:pt x="0" y="4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2" name="Freeform 1059"/>
              <p:cNvSpPr/>
              <p:nvPr/>
            </p:nvSpPr>
            <p:spPr bwMode="auto">
              <a:xfrm>
                <a:off x="560" y="3608"/>
                <a:ext cx="16" cy="10"/>
              </a:xfrm>
              <a:custGeom>
                <a:avLst/>
                <a:gdLst>
                  <a:gd name="T0" fmla="*/ 0 w 9"/>
                  <a:gd name="T1" fmla="*/ 5 h 6"/>
                  <a:gd name="T2" fmla="*/ 9 w 9"/>
                  <a:gd name="T3" fmla="*/ 2 h 6"/>
                  <a:gd name="T4" fmla="*/ 0 w 9"/>
                  <a:gd name="T5" fmla="*/ 5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" h="6">
                    <a:moveTo>
                      <a:pt x="0" y="5"/>
                    </a:moveTo>
                    <a:cubicBezTo>
                      <a:pt x="1" y="0"/>
                      <a:pt x="5" y="4"/>
                      <a:pt x="9" y="2"/>
                    </a:cubicBezTo>
                    <a:cubicBezTo>
                      <a:pt x="8" y="6"/>
                      <a:pt x="2" y="3"/>
                      <a:pt x="0" y="5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3" name="Freeform 1060"/>
              <p:cNvSpPr/>
              <p:nvPr/>
            </p:nvSpPr>
            <p:spPr bwMode="auto">
              <a:xfrm>
                <a:off x="540" y="3613"/>
                <a:ext cx="16" cy="5"/>
              </a:xfrm>
              <a:custGeom>
                <a:avLst/>
                <a:gdLst>
                  <a:gd name="T0" fmla="*/ 9 w 9"/>
                  <a:gd name="T1" fmla="*/ 1 h 3"/>
                  <a:gd name="T2" fmla="*/ 0 w 9"/>
                  <a:gd name="T3" fmla="*/ 2 h 3"/>
                  <a:gd name="T4" fmla="*/ 9 w 9"/>
                  <a:gd name="T5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" h="3">
                    <a:moveTo>
                      <a:pt x="9" y="1"/>
                    </a:moveTo>
                    <a:cubicBezTo>
                      <a:pt x="7" y="3"/>
                      <a:pt x="4" y="1"/>
                      <a:pt x="0" y="2"/>
                    </a:cubicBezTo>
                    <a:cubicBezTo>
                      <a:pt x="1" y="0"/>
                      <a:pt x="7" y="0"/>
                      <a:pt x="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4" name="Freeform 1061"/>
              <p:cNvSpPr/>
              <p:nvPr/>
            </p:nvSpPr>
            <p:spPr bwMode="auto">
              <a:xfrm>
                <a:off x="1080" y="3593"/>
                <a:ext cx="55" cy="13"/>
              </a:xfrm>
              <a:custGeom>
                <a:avLst/>
                <a:gdLst>
                  <a:gd name="T0" fmla="*/ 0 w 31"/>
                  <a:gd name="T1" fmla="*/ 5 h 7"/>
                  <a:gd name="T2" fmla="*/ 31 w 31"/>
                  <a:gd name="T3" fmla="*/ 2 h 7"/>
                  <a:gd name="T4" fmla="*/ 31 w 31"/>
                  <a:gd name="T5" fmla="*/ 5 h 7"/>
                  <a:gd name="T6" fmla="*/ 0 w 31"/>
                  <a:gd name="T7" fmla="*/ 5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1" h="7">
                    <a:moveTo>
                      <a:pt x="0" y="5"/>
                    </a:moveTo>
                    <a:cubicBezTo>
                      <a:pt x="9" y="0"/>
                      <a:pt x="23" y="0"/>
                      <a:pt x="31" y="2"/>
                    </a:cubicBezTo>
                    <a:cubicBezTo>
                      <a:pt x="31" y="4"/>
                      <a:pt x="25" y="4"/>
                      <a:pt x="31" y="5"/>
                    </a:cubicBezTo>
                    <a:cubicBezTo>
                      <a:pt x="23" y="6"/>
                      <a:pt x="11" y="7"/>
                      <a:pt x="0" y="5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5" name="Freeform 1062"/>
              <p:cNvSpPr/>
              <p:nvPr/>
            </p:nvSpPr>
            <p:spPr bwMode="auto">
              <a:xfrm>
                <a:off x="565" y="3595"/>
                <a:ext cx="18" cy="7"/>
              </a:xfrm>
              <a:custGeom>
                <a:avLst/>
                <a:gdLst>
                  <a:gd name="T0" fmla="*/ 0 w 10"/>
                  <a:gd name="T1" fmla="*/ 3 h 4"/>
                  <a:gd name="T2" fmla="*/ 10 w 10"/>
                  <a:gd name="T3" fmla="*/ 2 h 4"/>
                  <a:gd name="T4" fmla="*/ 0 w 10"/>
                  <a:gd name="T5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0" h="4">
                    <a:moveTo>
                      <a:pt x="0" y="3"/>
                    </a:moveTo>
                    <a:cubicBezTo>
                      <a:pt x="4" y="0"/>
                      <a:pt x="6" y="1"/>
                      <a:pt x="10" y="2"/>
                    </a:cubicBezTo>
                    <a:cubicBezTo>
                      <a:pt x="7" y="4"/>
                      <a:pt x="3" y="3"/>
                      <a:pt x="0" y="3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6" name="Freeform 1063"/>
              <p:cNvSpPr/>
              <p:nvPr/>
            </p:nvSpPr>
            <p:spPr bwMode="auto">
              <a:xfrm>
                <a:off x="1259" y="3580"/>
                <a:ext cx="18" cy="8"/>
              </a:xfrm>
              <a:custGeom>
                <a:avLst/>
                <a:gdLst>
                  <a:gd name="T0" fmla="*/ 10 w 10"/>
                  <a:gd name="T1" fmla="*/ 2 h 4"/>
                  <a:gd name="T2" fmla="*/ 0 w 10"/>
                  <a:gd name="T3" fmla="*/ 3 h 4"/>
                  <a:gd name="T4" fmla="*/ 10 w 10"/>
                  <a:gd name="T5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0" h="4">
                    <a:moveTo>
                      <a:pt x="10" y="2"/>
                    </a:moveTo>
                    <a:cubicBezTo>
                      <a:pt x="9" y="4"/>
                      <a:pt x="3" y="2"/>
                      <a:pt x="0" y="3"/>
                    </a:cubicBezTo>
                    <a:cubicBezTo>
                      <a:pt x="4" y="0"/>
                      <a:pt x="6" y="2"/>
                      <a:pt x="10" y="2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7" name="Freeform 1064"/>
              <p:cNvSpPr/>
              <p:nvPr/>
            </p:nvSpPr>
            <p:spPr bwMode="auto">
              <a:xfrm>
                <a:off x="2679" y="3568"/>
                <a:ext cx="17" cy="5"/>
              </a:xfrm>
              <a:custGeom>
                <a:avLst/>
                <a:gdLst>
                  <a:gd name="T0" fmla="*/ 9 w 9"/>
                  <a:gd name="T1" fmla="*/ 1 h 3"/>
                  <a:gd name="T2" fmla="*/ 0 w 9"/>
                  <a:gd name="T3" fmla="*/ 2 h 3"/>
                  <a:gd name="T4" fmla="*/ 9 w 9"/>
                  <a:gd name="T5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" h="3">
                    <a:moveTo>
                      <a:pt x="9" y="1"/>
                    </a:moveTo>
                    <a:cubicBezTo>
                      <a:pt x="8" y="3"/>
                      <a:pt x="3" y="2"/>
                      <a:pt x="0" y="2"/>
                    </a:cubicBezTo>
                    <a:cubicBezTo>
                      <a:pt x="1" y="0"/>
                      <a:pt x="6" y="2"/>
                      <a:pt x="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8" name="Freeform 1065"/>
              <p:cNvSpPr/>
              <p:nvPr/>
            </p:nvSpPr>
            <p:spPr bwMode="auto">
              <a:xfrm>
                <a:off x="2102" y="3506"/>
                <a:ext cx="20" cy="6"/>
              </a:xfrm>
              <a:custGeom>
                <a:avLst/>
                <a:gdLst>
                  <a:gd name="T0" fmla="*/ 0 w 11"/>
                  <a:gd name="T1" fmla="*/ 2 h 3"/>
                  <a:gd name="T2" fmla="*/ 11 w 11"/>
                  <a:gd name="T3" fmla="*/ 0 h 3"/>
                  <a:gd name="T4" fmla="*/ 0 w 11"/>
                  <a:gd name="T5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" h="3">
                    <a:moveTo>
                      <a:pt x="0" y="2"/>
                    </a:moveTo>
                    <a:cubicBezTo>
                      <a:pt x="2" y="0"/>
                      <a:pt x="7" y="0"/>
                      <a:pt x="11" y="0"/>
                    </a:cubicBezTo>
                    <a:cubicBezTo>
                      <a:pt x="9" y="3"/>
                      <a:pt x="3" y="3"/>
                      <a:pt x="0" y="2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9" name="Freeform 1066"/>
              <p:cNvSpPr>
                <a:spLocks noEditPoints="1"/>
              </p:cNvSpPr>
              <p:nvPr/>
            </p:nvSpPr>
            <p:spPr bwMode="auto">
              <a:xfrm>
                <a:off x="183" y="3528"/>
                <a:ext cx="3368" cy="420"/>
              </a:xfrm>
              <a:custGeom>
                <a:avLst/>
                <a:gdLst>
                  <a:gd name="T0" fmla="*/ 1145 w 1878"/>
                  <a:gd name="T1" fmla="*/ 212 h 232"/>
                  <a:gd name="T2" fmla="*/ 1171 w 1878"/>
                  <a:gd name="T3" fmla="*/ 209 h 232"/>
                  <a:gd name="T4" fmla="*/ 1612 w 1878"/>
                  <a:gd name="T5" fmla="*/ 217 h 232"/>
                  <a:gd name="T6" fmla="*/ 1840 w 1878"/>
                  <a:gd name="T7" fmla="*/ 166 h 232"/>
                  <a:gd name="T8" fmla="*/ 1836 w 1878"/>
                  <a:gd name="T9" fmla="*/ 137 h 232"/>
                  <a:gd name="T10" fmla="*/ 1839 w 1878"/>
                  <a:gd name="T11" fmla="*/ 114 h 232"/>
                  <a:gd name="T12" fmla="*/ 1818 w 1878"/>
                  <a:gd name="T13" fmla="*/ 20 h 232"/>
                  <a:gd name="T14" fmla="*/ 1388 w 1878"/>
                  <a:gd name="T15" fmla="*/ 29 h 232"/>
                  <a:gd name="T16" fmla="*/ 1047 w 1878"/>
                  <a:gd name="T17" fmla="*/ 19 h 232"/>
                  <a:gd name="T18" fmla="*/ 720 w 1878"/>
                  <a:gd name="T19" fmla="*/ 36 h 232"/>
                  <a:gd name="T20" fmla="*/ 496 w 1878"/>
                  <a:gd name="T21" fmla="*/ 41 h 232"/>
                  <a:gd name="T22" fmla="*/ 323 w 1878"/>
                  <a:gd name="T23" fmla="*/ 34 h 232"/>
                  <a:gd name="T24" fmla="*/ 231 w 1878"/>
                  <a:gd name="T25" fmla="*/ 41 h 232"/>
                  <a:gd name="T26" fmla="*/ 200 w 1878"/>
                  <a:gd name="T27" fmla="*/ 65 h 232"/>
                  <a:gd name="T28" fmla="*/ 255 w 1878"/>
                  <a:gd name="T29" fmla="*/ 78 h 232"/>
                  <a:gd name="T30" fmla="*/ 195 w 1878"/>
                  <a:gd name="T31" fmla="*/ 96 h 232"/>
                  <a:gd name="T32" fmla="*/ 212 w 1878"/>
                  <a:gd name="T33" fmla="*/ 109 h 232"/>
                  <a:gd name="T34" fmla="*/ 143 w 1878"/>
                  <a:gd name="T35" fmla="*/ 125 h 232"/>
                  <a:gd name="T36" fmla="*/ 182 w 1878"/>
                  <a:gd name="T37" fmla="*/ 129 h 232"/>
                  <a:gd name="T38" fmla="*/ 164 w 1878"/>
                  <a:gd name="T39" fmla="*/ 133 h 232"/>
                  <a:gd name="T40" fmla="*/ 53 w 1878"/>
                  <a:gd name="T41" fmla="*/ 129 h 232"/>
                  <a:gd name="T42" fmla="*/ 58 w 1878"/>
                  <a:gd name="T43" fmla="*/ 143 h 232"/>
                  <a:gd name="T44" fmla="*/ 126 w 1878"/>
                  <a:gd name="T45" fmla="*/ 150 h 232"/>
                  <a:gd name="T46" fmla="*/ 109 w 1878"/>
                  <a:gd name="T47" fmla="*/ 156 h 232"/>
                  <a:gd name="T48" fmla="*/ 26 w 1878"/>
                  <a:gd name="T49" fmla="*/ 165 h 232"/>
                  <a:gd name="T50" fmla="*/ 160 w 1878"/>
                  <a:gd name="T51" fmla="*/ 185 h 232"/>
                  <a:gd name="T52" fmla="*/ 12 w 1878"/>
                  <a:gd name="T53" fmla="*/ 191 h 232"/>
                  <a:gd name="T54" fmla="*/ 82 w 1878"/>
                  <a:gd name="T55" fmla="*/ 197 h 232"/>
                  <a:gd name="T56" fmla="*/ 342 w 1878"/>
                  <a:gd name="T57" fmla="*/ 214 h 232"/>
                  <a:gd name="T58" fmla="*/ 414 w 1878"/>
                  <a:gd name="T59" fmla="*/ 231 h 232"/>
                  <a:gd name="T60" fmla="*/ 883 w 1878"/>
                  <a:gd name="T61" fmla="*/ 211 h 232"/>
                  <a:gd name="T62" fmla="*/ 941 w 1878"/>
                  <a:gd name="T63" fmla="*/ 217 h 232"/>
                  <a:gd name="T64" fmla="*/ 953 w 1878"/>
                  <a:gd name="T65" fmla="*/ 210 h 232"/>
                  <a:gd name="T66" fmla="*/ 1053 w 1878"/>
                  <a:gd name="T67" fmla="*/ 206 h 232"/>
                  <a:gd name="T68" fmla="*/ 531 w 1878"/>
                  <a:gd name="T69" fmla="*/ 207 h 232"/>
                  <a:gd name="T70" fmla="*/ 325 w 1878"/>
                  <a:gd name="T71" fmla="*/ 207 h 232"/>
                  <a:gd name="T72" fmla="*/ 138 w 1878"/>
                  <a:gd name="T73" fmla="*/ 198 h 232"/>
                  <a:gd name="T74" fmla="*/ 499 w 1878"/>
                  <a:gd name="T75" fmla="*/ 192 h 232"/>
                  <a:gd name="T76" fmla="*/ 277 w 1878"/>
                  <a:gd name="T77" fmla="*/ 191 h 232"/>
                  <a:gd name="T78" fmla="*/ 252 w 1878"/>
                  <a:gd name="T79" fmla="*/ 193 h 232"/>
                  <a:gd name="T80" fmla="*/ 209 w 1878"/>
                  <a:gd name="T81" fmla="*/ 191 h 232"/>
                  <a:gd name="T82" fmla="*/ 192 w 1878"/>
                  <a:gd name="T83" fmla="*/ 187 h 232"/>
                  <a:gd name="T84" fmla="*/ 104 w 1878"/>
                  <a:gd name="T85" fmla="*/ 147 h 232"/>
                  <a:gd name="T86" fmla="*/ 72 w 1878"/>
                  <a:gd name="T87" fmla="*/ 145 h 232"/>
                  <a:gd name="T88" fmla="*/ 498 w 1878"/>
                  <a:gd name="T89" fmla="*/ 91 h 232"/>
                  <a:gd name="T90" fmla="*/ 537 w 1878"/>
                  <a:gd name="T91" fmla="*/ 87 h 232"/>
                  <a:gd name="T92" fmla="*/ 526 w 1878"/>
                  <a:gd name="T93" fmla="*/ 87 h 232"/>
                  <a:gd name="T94" fmla="*/ 340 w 1878"/>
                  <a:gd name="T95" fmla="*/ 84 h 232"/>
                  <a:gd name="T96" fmla="*/ 560 w 1878"/>
                  <a:gd name="T97" fmla="*/ 68 h 232"/>
                  <a:gd name="T98" fmla="*/ 626 w 1878"/>
                  <a:gd name="T99" fmla="*/ 74 h 232"/>
                  <a:gd name="T100" fmla="*/ 648 w 1878"/>
                  <a:gd name="T101" fmla="*/ 82 h 232"/>
                  <a:gd name="T102" fmla="*/ 309 w 1878"/>
                  <a:gd name="T103" fmla="*/ 78 h 232"/>
                  <a:gd name="T104" fmla="*/ 589 w 1878"/>
                  <a:gd name="T105" fmla="*/ 71 h 232"/>
                  <a:gd name="T106" fmla="*/ 409 w 1878"/>
                  <a:gd name="T107" fmla="*/ 58 h 232"/>
                  <a:gd name="T108" fmla="*/ 475 w 1878"/>
                  <a:gd name="T109" fmla="*/ 46 h 232"/>
                  <a:gd name="T110" fmla="*/ 856 w 1878"/>
                  <a:gd name="T111" fmla="*/ 40 h 232"/>
                  <a:gd name="T112" fmla="*/ 533 w 1878"/>
                  <a:gd name="T113" fmla="*/ 61 h 232"/>
                  <a:gd name="T114" fmla="*/ 422 w 1878"/>
                  <a:gd name="T115" fmla="*/ 61 h 232"/>
                  <a:gd name="T116" fmla="*/ 405 w 1878"/>
                  <a:gd name="T117" fmla="*/ 58 h 232"/>
                  <a:gd name="T118" fmla="*/ 1251 w 1878"/>
                  <a:gd name="T119" fmla="*/ 48 h 232"/>
                  <a:gd name="T120" fmla="*/ 980 w 1878"/>
                  <a:gd name="T121" fmla="*/ 42 h 232"/>
                  <a:gd name="T122" fmla="*/ 407 w 1878"/>
                  <a:gd name="T123" fmla="*/ 40 h 232"/>
                  <a:gd name="T124" fmla="*/ 1260 w 1878"/>
                  <a:gd name="T125" fmla="*/ 27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878" h="232">
                    <a:moveTo>
                      <a:pt x="950" y="216"/>
                    </a:moveTo>
                    <a:cubicBezTo>
                      <a:pt x="980" y="219"/>
                      <a:pt x="1005" y="219"/>
                      <a:pt x="1038" y="216"/>
                    </a:cubicBezTo>
                    <a:cubicBezTo>
                      <a:pt x="1036" y="211"/>
                      <a:pt x="1045" y="211"/>
                      <a:pt x="1047" y="215"/>
                    </a:cubicBezTo>
                    <a:cubicBezTo>
                      <a:pt x="1054" y="214"/>
                      <a:pt x="1064" y="216"/>
                      <a:pt x="1070" y="217"/>
                    </a:cubicBezTo>
                    <a:cubicBezTo>
                      <a:pt x="1096" y="221"/>
                      <a:pt x="1122" y="215"/>
                      <a:pt x="1145" y="212"/>
                    </a:cubicBezTo>
                    <a:cubicBezTo>
                      <a:pt x="1150" y="212"/>
                      <a:pt x="1156" y="215"/>
                      <a:pt x="1159" y="209"/>
                    </a:cubicBezTo>
                    <a:cubicBezTo>
                      <a:pt x="1155" y="211"/>
                      <a:pt x="1147" y="213"/>
                      <a:pt x="1145" y="209"/>
                    </a:cubicBezTo>
                    <a:cubicBezTo>
                      <a:pt x="1149" y="202"/>
                      <a:pt x="1168" y="200"/>
                      <a:pt x="1176" y="206"/>
                    </a:cubicBezTo>
                    <a:cubicBezTo>
                      <a:pt x="1172" y="206"/>
                      <a:pt x="1165" y="204"/>
                      <a:pt x="1164" y="208"/>
                    </a:cubicBezTo>
                    <a:cubicBezTo>
                      <a:pt x="1167" y="207"/>
                      <a:pt x="1170" y="207"/>
                      <a:pt x="1171" y="209"/>
                    </a:cubicBezTo>
                    <a:cubicBezTo>
                      <a:pt x="1168" y="211"/>
                      <a:pt x="1162" y="209"/>
                      <a:pt x="1160" y="212"/>
                    </a:cubicBezTo>
                    <a:cubicBezTo>
                      <a:pt x="1213" y="215"/>
                      <a:pt x="1266" y="211"/>
                      <a:pt x="1320" y="208"/>
                    </a:cubicBezTo>
                    <a:cubicBezTo>
                      <a:pt x="1296" y="204"/>
                      <a:pt x="1273" y="211"/>
                      <a:pt x="1250" y="203"/>
                    </a:cubicBezTo>
                    <a:cubicBezTo>
                      <a:pt x="1307" y="203"/>
                      <a:pt x="1372" y="200"/>
                      <a:pt x="1433" y="209"/>
                    </a:cubicBezTo>
                    <a:cubicBezTo>
                      <a:pt x="1485" y="218"/>
                      <a:pt x="1554" y="213"/>
                      <a:pt x="1612" y="217"/>
                    </a:cubicBezTo>
                    <a:cubicBezTo>
                      <a:pt x="1614" y="217"/>
                      <a:pt x="1616" y="218"/>
                      <a:pt x="1617" y="218"/>
                    </a:cubicBezTo>
                    <a:cubicBezTo>
                      <a:pt x="1680" y="215"/>
                      <a:pt x="1735" y="217"/>
                      <a:pt x="1786" y="212"/>
                    </a:cubicBezTo>
                    <a:cubicBezTo>
                      <a:pt x="1799" y="211"/>
                      <a:pt x="1836" y="211"/>
                      <a:pt x="1838" y="196"/>
                    </a:cubicBezTo>
                    <a:cubicBezTo>
                      <a:pt x="1840" y="184"/>
                      <a:pt x="1827" y="186"/>
                      <a:pt x="1826" y="175"/>
                    </a:cubicBezTo>
                    <a:cubicBezTo>
                      <a:pt x="1828" y="169"/>
                      <a:pt x="1837" y="171"/>
                      <a:pt x="1840" y="166"/>
                    </a:cubicBezTo>
                    <a:cubicBezTo>
                      <a:pt x="1838" y="167"/>
                      <a:pt x="1835" y="167"/>
                      <a:pt x="1833" y="165"/>
                    </a:cubicBezTo>
                    <a:cubicBezTo>
                      <a:pt x="1836" y="165"/>
                      <a:pt x="1837" y="164"/>
                      <a:pt x="1837" y="161"/>
                    </a:cubicBezTo>
                    <a:cubicBezTo>
                      <a:pt x="1835" y="158"/>
                      <a:pt x="1835" y="159"/>
                      <a:pt x="1833" y="153"/>
                    </a:cubicBezTo>
                    <a:cubicBezTo>
                      <a:pt x="1835" y="151"/>
                      <a:pt x="1840" y="152"/>
                      <a:pt x="1840" y="148"/>
                    </a:cubicBezTo>
                    <a:cubicBezTo>
                      <a:pt x="1842" y="142"/>
                      <a:pt x="1835" y="140"/>
                      <a:pt x="1836" y="137"/>
                    </a:cubicBezTo>
                    <a:cubicBezTo>
                      <a:pt x="1840" y="138"/>
                      <a:pt x="1843" y="137"/>
                      <a:pt x="1844" y="136"/>
                    </a:cubicBezTo>
                    <a:cubicBezTo>
                      <a:pt x="1841" y="136"/>
                      <a:pt x="1836" y="136"/>
                      <a:pt x="1835" y="134"/>
                    </a:cubicBezTo>
                    <a:cubicBezTo>
                      <a:pt x="1837" y="133"/>
                      <a:pt x="1834" y="127"/>
                      <a:pt x="1836" y="127"/>
                    </a:cubicBezTo>
                    <a:cubicBezTo>
                      <a:pt x="1838" y="124"/>
                      <a:pt x="1840" y="129"/>
                      <a:pt x="1841" y="127"/>
                    </a:cubicBezTo>
                    <a:cubicBezTo>
                      <a:pt x="1836" y="127"/>
                      <a:pt x="1833" y="115"/>
                      <a:pt x="1839" y="114"/>
                    </a:cubicBezTo>
                    <a:cubicBezTo>
                      <a:pt x="1841" y="117"/>
                      <a:pt x="1841" y="118"/>
                      <a:pt x="1846" y="118"/>
                    </a:cubicBezTo>
                    <a:cubicBezTo>
                      <a:pt x="1849" y="113"/>
                      <a:pt x="1844" y="113"/>
                      <a:pt x="1844" y="109"/>
                    </a:cubicBezTo>
                    <a:cubicBezTo>
                      <a:pt x="1851" y="102"/>
                      <a:pt x="1846" y="91"/>
                      <a:pt x="1849" y="80"/>
                    </a:cubicBezTo>
                    <a:cubicBezTo>
                      <a:pt x="1878" y="56"/>
                      <a:pt x="1836" y="32"/>
                      <a:pt x="1820" y="16"/>
                    </a:cubicBezTo>
                    <a:cubicBezTo>
                      <a:pt x="1818" y="16"/>
                      <a:pt x="1821" y="20"/>
                      <a:pt x="1818" y="20"/>
                    </a:cubicBezTo>
                    <a:cubicBezTo>
                      <a:pt x="1774" y="16"/>
                      <a:pt x="1732" y="20"/>
                      <a:pt x="1690" y="20"/>
                    </a:cubicBezTo>
                    <a:cubicBezTo>
                      <a:pt x="1648" y="21"/>
                      <a:pt x="1607" y="19"/>
                      <a:pt x="1566" y="17"/>
                    </a:cubicBezTo>
                    <a:cubicBezTo>
                      <a:pt x="1558" y="17"/>
                      <a:pt x="1549" y="17"/>
                      <a:pt x="1540" y="17"/>
                    </a:cubicBezTo>
                    <a:cubicBezTo>
                      <a:pt x="1498" y="22"/>
                      <a:pt x="1443" y="22"/>
                      <a:pt x="1396" y="26"/>
                    </a:cubicBezTo>
                    <a:cubicBezTo>
                      <a:pt x="1394" y="28"/>
                      <a:pt x="1392" y="29"/>
                      <a:pt x="1388" y="29"/>
                    </a:cubicBezTo>
                    <a:cubicBezTo>
                      <a:pt x="1354" y="6"/>
                      <a:pt x="1300" y="32"/>
                      <a:pt x="1252" y="23"/>
                    </a:cubicBezTo>
                    <a:cubicBezTo>
                      <a:pt x="1229" y="0"/>
                      <a:pt x="1194" y="33"/>
                      <a:pt x="1162" y="21"/>
                    </a:cubicBezTo>
                    <a:cubicBezTo>
                      <a:pt x="1159" y="20"/>
                      <a:pt x="1157" y="15"/>
                      <a:pt x="1153" y="15"/>
                    </a:cubicBezTo>
                    <a:cubicBezTo>
                      <a:pt x="1138" y="12"/>
                      <a:pt x="1123" y="23"/>
                      <a:pt x="1107" y="21"/>
                    </a:cubicBezTo>
                    <a:cubicBezTo>
                      <a:pt x="1087" y="10"/>
                      <a:pt x="1064" y="17"/>
                      <a:pt x="1047" y="19"/>
                    </a:cubicBezTo>
                    <a:cubicBezTo>
                      <a:pt x="1032" y="21"/>
                      <a:pt x="1022" y="18"/>
                      <a:pt x="1009" y="15"/>
                    </a:cubicBezTo>
                    <a:cubicBezTo>
                      <a:pt x="983" y="7"/>
                      <a:pt x="954" y="28"/>
                      <a:pt x="921" y="21"/>
                    </a:cubicBezTo>
                    <a:cubicBezTo>
                      <a:pt x="917" y="20"/>
                      <a:pt x="915" y="16"/>
                      <a:pt x="911" y="15"/>
                    </a:cubicBezTo>
                    <a:cubicBezTo>
                      <a:pt x="842" y="26"/>
                      <a:pt x="779" y="31"/>
                      <a:pt x="720" y="34"/>
                    </a:cubicBezTo>
                    <a:cubicBezTo>
                      <a:pt x="721" y="34"/>
                      <a:pt x="721" y="35"/>
                      <a:pt x="720" y="36"/>
                    </a:cubicBezTo>
                    <a:cubicBezTo>
                      <a:pt x="662" y="41"/>
                      <a:pt x="607" y="33"/>
                      <a:pt x="540" y="41"/>
                    </a:cubicBezTo>
                    <a:cubicBezTo>
                      <a:pt x="550" y="44"/>
                      <a:pt x="557" y="40"/>
                      <a:pt x="565" y="44"/>
                    </a:cubicBezTo>
                    <a:cubicBezTo>
                      <a:pt x="541" y="45"/>
                      <a:pt x="508" y="48"/>
                      <a:pt x="488" y="43"/>
                    </a:cubicBezTo>
                    <a:cubicBezTo>
                      <a:pt x="493" y="42"/>
                      <a:pt x="497" y="43"/>
                      <a:pt x="500" y="42"/>
                    </a:cubicBezTo>
                    <a:cubicBezTo>
                      <a:pt x="499" y="40"/>
                      <a:pt x="497" y="41"/>
                      <a:pt x="496" y="41"/>
                    </a:cubicBezTo>
                    <a:cubicBezTo>
                      <a:pt x="496" y="38"/>
                      <a:pt x="501" y="41"/>
                      <a:pt x="500" y="38"/>
                    </a:cubicBezTo>
                    <a:cubicBezTo>
                      <a:pt x="470" y="33"/>
                      <a:pt x="437" y="27"/>
                      <a:pt x="397" y="29"/>
                    </a:cubicBezTo>
                    <a:cubicBezTo>
                      <a:pt x="396" y="26"/>
                      <a:pt x="394" y="23"/>
                      <a:pt x="392" y="21"/>
                    </a:cubicBezTo>
                    <a:cubicBezTo>
                      <a:pt x="354" y="16"/>
                      <a:pt x="312" y="27"/>
                      <a:pt x="276" y="31"/>
                    </a:cubicBezTo>
                    <a:cubicBezTo>
                      <a:pt x="292" y="32"/>
                      <a:pt x="308" y="27"/>
                      <a:pt x="323" y="34"/>
                    </a:cubicBezTo>
                    <a:cubicBezTo>
                      <a:pt x="316" y="39"/>
                      <a:pt x="307" y="36"/>
                      <a:pt x="297" y="36"/>
                    </a:cubicBezTo>
                    <a:cubicBezTo>
                      <a:pt x="298" y="36"/>
                      <a:pt x="299" y="35"/>
                      <a:pt x="299" y="34"/>
                    </a:cubicBezTo>
                    <a:cubicBezTo>
                      <a:pt x="295" y="36"/>
                      <a:pt x="286" y="32"/>
                      <a:pt x="282" y="36"/>
                    </a:cubicBezTo>
                    <a:cubicBezTo>
                      <a:pt x="284" y="36"/>
                      <a:pt x="287" y="35"/>
                      <a:pt x="287" y="37"/>
                    </a:cubicBezTo>
                    <a:cubicBezTo>
                      <a:pt x="271" y="38"/>
                      <a:pt x="251" y="35"/>
                      <a:pt x="231" y="41"/>
                    </a:cubicBezTo>
                    <a:cubicBezTo>
                      <a:pt x="247" y="42"/>
                      <a:pt x="261" y="41"/>
                      <a:pt x="278" y="41"/>
                    </a:cubicBezTo>
                    <a:cubicBezTo>
                      <a:pt x="269" y="46"/>
                      <a:pt x="261" y="40"/>
                      <a:pt x="255" y="47"/>
                    </a:cubicBezTo>
                    <a:cubicBezTo>
                      <a:pt x="284" y="45"/>
                      <a:pt x="313" y="43"/>
                      <a:pt x="335" y="49"/>
                    </a:cubicBezTo>
                    <a:cubicBezTo>
                      <a:pt x="313" y="64"/>
                      <a:pt x="264" y="54"/>
                      <a:pt x="237" y="64"/>
                    </a:cubicBezTo>
                    <a:cubicBezTo>
                      <a:pt x="229" y="63"/>
                      <a:pt x="213" y="61"/>
                      <a:pt x="200" y="65"/>
                    </a:cubicBezTo>
                    <a:cubicBezTo>
                      <a:pt x="171" y="72"/>
                      <a:pt x="129" y="70"/>
                      <a:pt x="97" y="77"/>
                    </a:cubicBezTo>
                    <a:cubicBezTo>
                      <a:pt x="141" y="78"/>
                      <a:pt x="204" y="65"/>
                      <a:pt x="251" y="74"/>
                    </a:cubicBezTo>
                    <a:cubicBezTo>
                      <a:pt x="255" y="75"/>
                      <a:pt x="262" y="72"/>
                      <a:pt x="266" y="79"/>
                    </a:cubicBezTo>
                    <a:cubicBezTo>
                      <a:pt x="262" y="81"/>
                      <a:pt x="261" y="80"/>
                      <a:pt x="256" y="81"/>
                    </a:cubicBezTo>
                    <a:cubicBezTo>
                      <a:pt x="256" y="80"/>
                      <a:pt x="258" y="77"/>
                      <a:pt x="255" y="78"/>
                    </a:cubicBezTo>
                    <a:cubicBezTo>
                      <a:pt x="242" y="85"/>
                      <a:pt x="223" y="83"/>
                      <a:pt x="205" y="85"/>
                    </a:cubicBezTo>
                    <a:cubicBezTo>
                      <a:pt x="213" y="91"/>
                      <a:pt x="231" y="86"/>
                      <a:pt x="243" y="88"/>
                    </a:cubicBezTo>
                    <a:cubicBezTo>
                      <a:pt x="243" y="89"/>
                      <a:pt x="242" y="88"/>
                      <a:pt x="242" y="89"/>
                    </a:cubicBezTo>
                    <a:cubicBezTo>
                      <a:pt x="249" y="88"/>
                      <a:pt x="272" y="87"/>
                      <a:pt x="280" y="90"/>
                    </a:cubicBezTo>
                    <a:cubicBezTo>
                      <a:pt x="251" y="94"/>
                      <a:pt x="214" y="90"/>
                      <a:pt x="195" y="96"/>
                    </a:cubicBezTo>
                    <a:cubicBezTo>
                      <a:pt x="211" y="97"/>
                      <a:pt x="222" y="94"/>
                      <a:pt x="231" y="96"/>
                    </a:cubicBezTo>
                    <a:cubicBezTo>
                      <a:pt x="185" y="104"/>
                      <a:pt x="142" y="99"/>
                      <a:pt x="96" y="106"/>
                    </a:cubicBezTo>
                    <a:cubicBezTo>
                      <a:pt x="145" y="107"/>
                      <a:pt x="180" y="101"/>
                      <a:pt x="227" y="104"/>
                    </a:cubicBezTo>
                    <a:cubicBezTo>
                      <a:pt x="220" y="107"/>
                      <a:pt x="203" y="104"/>
                      <a:pt x="201" y="107"/>
                    </a:cubicBezTo>
                    <a:cubicBezTo>
                      <a:pt x="199" y="108"/>
                      <a:pt x="210" y="105"/>
                      <a:pt x="212" y="109"/>
                    </a:cubicBezTo>
                    <a:cubicBezTo>
                      <a:pt x="180" y="117"/>
                      <a:pt x="128" y="110"/>
                      <a:pt x="100" y="117"/>
                    </a:cubicBezTo>
                    <a:cubicBezTo>
                      <a:pt x="85" y="117"/>
                      <a:pt x="82" y="120"/>
                      <a:pt x="70" y="119"/>
                    </a:cubicBezTo>
                    <a:cubicBezTo>
                      <a:pt x="71" y="119"/>
                      <a:pt x="73" y="119"/>
                      <a:pt x="73" y="118"/>
                    </a:cubicBezTo>
                    <a:cubicBezTo>
                      <a:pt x="66" y="119"/>
                      <a:pt x="52" y="120"/>
                      <a:pt x="47" y="123"/>
                    </a:cubicBezTo>
                    <a:cubicBezTo>
                      <a:pt x="76" y="122"/>
                      <a:pt x="113" y="119"/>
                      <a:pt x="143" y="125"/>
                    </a:cubicBezTo>
                    <a:cubicBezTo>
                      <a:pt x="143" y="128"/>
                      <a:pt x="136" y="126"/>
                      <a:pt x="139" y="129"/>
                    </a:cubicBezTo>
                    <a:cubicBezTo>
                      <a:pt x="141" y="130"/>
                      <a:pt x="149" y="130"/>
                      <a:pt x="151" y="129"/>
                    </a:cubicBezTo>
                    <a:cubicBezTo>
                      <a:pt x="150" y="128"/>
                      <a:pt x="145" y="130"/>
                      <a:pt x="146" y="127"/>
                    </a:cubicBezTo>
                    <a:cubicBezTo>
                      <a:pt x="161" y="129"/>
                      <a:pt x="173" y="126"/>
                      <a:pt x="186" y="128"/>
                    </a:cubicBezTo>
                    <a:cubicBezTo>
                      <a:pt x="185" y="128"/>
                      <a:pt x="181" y="127"/>
                      <a:pt x="182" y="129"/>
                    </a:cubicBezTo>
                    <a:cubicBezTo>
                      <a:pt x="195" y="129"/>
                      <a:pt x="202" y="127"/>
                      <a:pt x="217" y="131"/>
                    </a:cubicBezTo>
                    <a:cubicBezTo>
                      <a:pt x="207" y="132"/>
                      <a:pt x="197" y="136"/>
                      <a:pt x="185" y="134"/>
                    </a:cubicBezTo>
                    <a:cubicBezTo>
                      <a:pt x="188" y="134"/>
                      <a:pt x="190" y="133"/>
                      <a:pt x="190" y="132"/>
                    </a:cubicBezTo>
                    <a:cubicBezTo>
                      <a:pt x="179" y="128"/>
                      <a:pt x="170" y="137"/>
                      <a:pt x="159" y="134"/>
                    </a:cubicBezTo>
                    <a:cubicBezTo>
                      <a:pt x="161" y="133"/>
                      <a:pt x="164" y="135"/>
                      <a:pt x="164" y="133"/>
                    </a:cubicBezTo>
                    <a:cubicBezTo>
                      <a:pt x="158" y="129"/>
                      <a:pt x="157" y="135"/>
                      <a:pt x="151" y="135"/>
                    </a:cubicBezTo>
                    <a:cubicBezTo>
                      <a:pt x="151" y="133"/>
                      <a:pt x="153" y="134"/>
                      <a:pt x="153" y="133"/>
                    </a:cubicBezTo>
                    <a:cubicBezTo>
                      <a:pt x="145" y="134"/>
                      <a:pt x="138" y="130"/>
                      <a:pt x="129" y="130"/>
                    </a:cubicBezTo>
                    <a:cubicBezTo>
                      <a:pt x="133" y="129"/>
                      <a:pt x="138" y="131"/>
                      <a:pt x="137" y="128"/>
                    </a:cubicBezTo>
                    <a:cubicBezTo>
                      <a:pt x="108" y="126"/>
                      <a:pt x="81" y="128"/>
                      <a:pt x="53" y="129"/>
                    </a:cubicBezTo>
                    <a:cubicBezTo>
                      <a:pt x="61" y="130"/>
                      <a:pt x="67" y="129"/>
                      <a:pt x="70" y="135"/>
                    </a:cubicBezTo>
                    <a:cubicBezTo>
                      <a:pt x="61" y="134"/>
                      <a:pt x="42" y="135"/>
                      <a:pt x="33" y="136"/>
                    </a:cubicBezTo>
                    <a:cubicBezTo>
                      <a:pt x="40" y="136"/>
                      <a:pt x="36" y="136"/>
                      <a:pt x="33" y="137"/>
                    </a:cubicBezTo>
                    <a:cubicBezTo>
                      <a:pt x="78" y="136"/>
                      <a:pt x="141" y="135"/>
                      <a:pt x="178" y="138"/>
                    </a:cubicBezTo>
                    <a:cubicBezTo>
                      <a:pt x="132" y="145"/>
                      <a:pt x="98" y="137"/>
                      <a:pt x="58" y="143"/>
                    </a:cubicBezTo>
                    <a:cubicBezTo>
                      <a:pt x="62" y="144"/>
                      <a:pt x="68" y="142"/>
                      <a:pt x="71" y="144"/>
                    </a:cubicBezTo>
                    <a:cubicBezTo>
                      <a:pt x="70" y="146"/>
                      <a:pt x="67" y="143"/>
                      <a:pt x="66" y="146"/>
                    </a:cubicBezTo>
                    <a:cubicBezTo>
                      <a:pt x="70" y="147"/>
                      <a:pt x="76" y="145"/>
                      <a:pt x="78" y="147"/>
                    </a:cubicBezTo>
                    <a:cubicBezTo>
                      <a:pt x="71" y="149"/>
                      <a:pt x="61" y="146"/>
                      <a:pt x="55" y="149"/>
                    </a:cubicBezTo>
                    <a:cubicBezTo>
                      <a:pt x="83" y="150"/>
                      <a:pt x="103" y="150"/>
                      <a:pt x="126" y="150"/>
                    </a:cubicBezTo>
                    <a:cubicBezTo>
                      <a:pt x="123" y="145"/>
                      <a:pt x="109" y="150"/>
                      <a:pt x="105" y="147"/>
                    </a:cubicBezTo>
                    <a:cubicBezTo>
                      <a:pt x="116" y="147"/>
                      <a:pt x="131" y="146"/>
                      <a:pt x="141" y="149"/>
                    </a:cubicBezTo>
                    <a:cubicBezTo>
                      <a:pt x="135" y="149"/>
                      <a:pt x="131" y="150"/>
                      <a:pt x="128" y="149"/>
                    </a:cubicBezTo>
                    <a:cubicBezTo>
                      <a:pt x="127" y="151"/>
                      <a:pt x="129" y="151"/>
                      <a:pt x="129" y="152"/>
                    </a:cubicBezTo>
                    <a:cubicBezTo>
                      <a:pt x="122" y="155"/>
                      <a:pt x="115" y="148"/>
                      <a:pt x="109" y="156"/>
                    </a:cubicBezTo>
                    <a:cubicBezTo>
                      <a:pt x="114" y="156"/>
                      <a:pt x="121" y="154"/>
                      <a:pt x="124" y="157"/>
                    </a:cubicBezTo>
                    <a:cubicBezTo>
                      <a:pt x="120" y="160"/>
                      <a:pt x="100" y="161"/>
                      <a:pt x="98" y="159"/>
                    </a:cubicBezTo>
                    <a:cubicBezTo>
                      <a:pt x="78" y="162"/>
                      <a:pt x="61" y="161"/>
                      <a:pt x="42" y="163"/>
                    </a:cubicBezTo>
                    <a:cubicBezTo>
                      <a:pt x="34" y="164"/>
                      <a:pt x="15" y="165"/>
                      <a:pt x="17" y="166"/>
                    </a:cubicBezTo>
                    <a:cubicBezTo>
                      <a:pt x="20" y="167"/>
                      <a:pt x="23" y="167"/>
                      <a:pt x="26" y="165"/>
                    </a:cubicBezTo>
                    <a:cubicBezTo>
                      <a:pt x="45" y="171"/>
                      <a:pt x="71" y="166"/>
                      <a:pt x="93" y="174"/>
                    </a:cubicBezTo>
                    <a:cubicBezTo>
                      <a:pt x="79" y="173"/>
                      <a:pt x="59" y="175"/>
                      <a:pt x="40" y="176"/>
                    </a:cubicBezTo>
                    <a:cubicBezTo>
                      <a:pt x="57" y="182"/>
                      <a:pt x="79" y="177"/>
                      <a:pt x="95" y="182"/>
                    </a:cubicBezTo>
                    <a:cubicBezTo>
                      <a:pt x="94" y="182"/>
                      <a:pt x="92" y="181"/>
                      <a:pt x="91" y="183"/>
                    </a:cubicBezTo>
                    <a:cubicBezTo>
                      <a:pt x="117" y="182"/>
                      <a:pt x="137" y="185"/>
                      <a:pt x="160" y="185"/>
                    </a:cubicBezTo>
                    <a:cubicBezTo>
                      <a:pt x="161" y="188"/>
                      <a:pt x="158" y="189"/>
                      <a:pt x="160" y="190"/>
                    </a:cubicBezTo>
                    <a:cubicBezTo>
                      <a:pt x="162" y="189"/>
                      <a:pt x="170" y="189"/>
                      <a:pt x="174" y="191"/>
                    </a:cubicBezTo>
                    <a:cubicBezTo>
                      <a:pt x="132" y="191"/>
                      <a:pt x="110" y="190"/>
                      <a:pt x="78" y="189"/>
                    </a:cubicBezTo>
                    <a:cubicBezTo>
                      <a:pt x="55" y="188"/>
                      <a:pt x="17" y="184"/>
                      <a:pt x="0" y="187"/>
                    </a:cubicBezTo>
                    <a:cubicBezTo>
                      <a:pt x="3" y="192"/>
                      <a:pt x="10" y="186"/>
                      <a:pt x="12" y="191"/>
                    </a:cubicBezTo>
                    <a:cubicBezTo>
                      <a:pt x="9" y="190"/>
                      <a:pt x="1" y="190"/>
                      <a:pt x="0" y="191"/>
                    </a:cubicBezTo>
                    <a:cubicBezTo>
                      <a:pt x="13" y="194"/>
                      <a:pt x="23" y="193"/>
                      <a:pt x="33" y="192"/>
                    </a:cubicBezTo>
                    <a:cubicBezTo>
                      <a:pt x="32" y="192"/>
                      <a:pt x="30" y="193"/>
                      <a:pt x="30" y="191"/>
                    </a:cubicBezTo>
                    <a:cubicBezTo>
                      <a:pt x="66" y="194"/>
                      <a:pt x="99" y="192"/>
                      <a:pt x="137" y="198"/>
                    </a:cubicBezTo>
                    <a:cubicBezTo>
                      <a:pt x="116" y="199"/>
                      <a:pt x="103" y="193"/>
                      <a:pt x="82" y="197"/>
                    </a:cubicBezTo>
                    <a:cubicBezTo>
                      <a:pt x="161" y="202"/>
                      <a:pt x="239" y="201"/>
                      <a:pt x="302" y="207"/>
                    </a:cubicBezTo>
                    <a:cubicBezTo>
                      <a:pt x="258" y="209"/>
                      <a:pt x="205" y="205"/>
                      <a:pt x="166" y="206"/>
                    </a:cubicBezTo>
                    <a:cubicBezTo>
                      <a:pt x="136" y="206"/>
                      <a:pt x="103" y="198"/>
                      <a:pt x="82" y="206"/>
                    </a:cubicBezTo>
                    <a:cubicBezTo>
                      <a:pt x="150" y="212"/>
                      <a:pt x="231" y="209"/>
                      <a:pt x="303" y="212"/>
                    </a:cubicBezTo>
                    <a:cubicBezTo>
                      <a:pt x="317" y="213"/>
                      <a:pt x="332" y="211"/>
                      <a:pt x="342" y="214"/>
                    </a:cubicBezTo>
                    <a:cubicBezTo>
                      <a:pt x="346" y="216"/>
                      <a:pt x="349" y="219"/>
                      <a:pt x="353" y="220"/>
                    </a:cubicBezTo>
                    <a:cubicBezTo>
                      <a:pt x="368" y="224"/>
                      <a:pt x="381" y="219"/>
                      <a:pt x="394" y="227"/>
                    </a:cubicBezTo>
                    <a:cubicBezTo>
                      <a:pt x="392" y="227"/>
                      <a:pt x="390" y="226"/>
                      <a:pt x="390" y="228"/>
                    </a:cubicBezTo>
                    <a:cubicBezTo>
                      <a:pt x="393" y="228"/>
                      <a:pt x="395" y="228"/>
                      <a:pt x="396" y="226"/>
                    </a:cubicBezTo>
                    <a:cubicBezTo>
                      <a:pt x="398" y="232"/>
                      <a:pt x="410" y="226"/>
                      <a:pt x="414" y="231"/>
                    </a:cubicBezTo>
                    <a:cubicBezTo>
                      <a:pt x="413" y="231"/>
                      <a:pt x="411" y="230"/>
                      <a:pt x="411" y="232"/>
                    </a:cubicBezTo>
                    <a:cubicBezTo>
                      <a:pt x="422" y="231"/>
                      <a:pt x="423" y="220"/>
                      <a:pt x="438" y="219"/>
                    </a:cubicBezTo>
                    <a:cubicBezTo>
                      <a:pt x="437" y="217"/>
                      <a:pt x="432" y="219"/>
                      <a:pt x="432" y="217"/>
                    </a:cubicBezTo>
                    <a:cubicBezTo>
                      <a:pt x="535" y="209"/>
                      <a:pt x="643" y="214"/>
                      <a:pt x="723" y="209"/>
                    </a:cubicBezTo>
                    <a:cubicBezTo>
                      <a:pt x="766" y="214"/>
                      <a:pt x="839" y="202"/>
                      <a:pt x="883" y="211"/>
                    </a:cubicBezTo>
                    <a:cubicBezTo>
                      <a:pt x="881" y="211"/>
                      <a:pt x="880" y="212"/>
                      <a:pt x="880" y="213"/>
                    </a:cubicBezTo>
                    <a:cubicBezTo>
                      <a:pt x="884" y="210"/>
                      <a:pt x="895" y="214"/>
                      <a:pt x="885" y="215"/>
                    </a:cubicBezTo>
                    <a:cubicBezTo>
                      <a:pt x="893" y="215"/>
                      <a:pt x="895" y="217"/>
                      <a:pt x="902" y="218"/>
                    </a:cubicBezTo>
                    <a:cubicBezTo>
                      <a:pt x="900" y="219"/>
                      <a:pt x="898" y="219"/>
                      <a:pt x="897" y="220"/>
                    </a:cubicBezTo>
                    <a:cubicBezTo>
                      <a:pt x="917" y="216"/>
                      <a:pt x="927" y="217"/>
                      <a:pt x="941" y="217"/>
                    </a:cubicBezTo>
                    <a:cubicBezTo>
                      <a:pt x="939" y="217"/>
                      <a:pt x="937" y="217"/>
                      <a:pt x="937" y="216"/>
                    </a:cubicBezTo>
                    <a:cubicBezTo>
                      <a:pt x="942" y="215"/>
                      <a:pt x="946" y="215"/>
                      <a:pt x="944" y="218"/>
                    </a:cubicBezTo>
                    <a:cubicBezTo>
                      <a:pt x="947" y="214"/>
                      <a:pt x="952" y="221"/>
                      <a:pt x="950" y="216"/>
                    </a:cubicBezTo>
                    <a:close/>
                    <a:moveTo>
                      <a:pt x="948" y="212"/>
                    </a:moveTo>
                    <a:cubicBezTo>
                      <a:pt x="948" y="210"/>
                      <a:pt x="951" y="210"/>
                      <a:pt x="953" y="210"/>
                    </a:cubicBezTo>
                    <a:cubicBezTo>
                      <a:pt x="950" y="209"/>
                      <a:pt x="945" y="208"/>
                      <a:pt x="941" y="209"/>
                    </a:cubicBezTo>
                    <a:cubicBezTo>
                      <a:pt x="945" y="206"/>
                      <a:pt x="959" y="203"/>
                      <a:pt x="960" y="210"/>
                    </a:cubicBezTo>
                    <a:cubicBezTo>
                      <a:pt x="955" y="210"/>
                      <a:pt x="951" y="214"/>
                      <a:pt x="948" y="212"/>
                    </a:cubicBezTo>
                    <a:close/>
                    <a:moveTo>
                      <a:pt x="1032" y="206"/>
                    </a:moveTo>
                    <a:cubicBezTo>
                      <a:pt x="1036" y="201"/>
                      <a:pt x="1047" y="205"/>
                      <a:pt x="1053" y="206"/>
                    </a:cubicBezTo>
                    <a:cubicBezTo>
                      <a:pt x="1050" y="213"/>
                      <a:pt x="1037" y="205"/>
                      <a:pt x="1032" y="206"/>
                    </a:cubicBezTo>
                    <a:close/>
                    <a:moveTo>
                      <a:pt x="782" y="202"/>
                    </a:moveTo>
                    <a:cubicBezTo>
                      <a:pt x="715" y="206"/>
                      <a:pt x="643" y="210"/>
                      <a:pt x="580" y="206"/>
                    </a:cubicBezTo>
                    <a:cubicBezTo>
                      <a:pt x="539" y="203"/>
                      <a:pt x="499" y="216"/>
                      <a:pt x="462" y="207"/>
                    </a:cubicBezTo>
                    <a:cubicBezTo>
                      <a:pt x="474" y="203"/>
                      <a:pt x="515" y="203"/>
                      <a:pt x="531" y="207"/>
                    </a:cubicBezTo>
                    <a:cubicBezTo>
                      <a:pt x="530" y="204"/>
                      <a:pt x="532" y="204"/>
                      <a:pt x="532" y="207"/>
                    </a:cubicBezTo>
                    <a:cubicBezTo>
                      <a:pt x="614" y="202"/>
                      <a:pt x="689" y="205"/>
                      <a:pt x="782" y="202"/>
                    </a:cubicBezTo>
                    <a:close/>
                    <a:moveTo>
                      <a:pt x="325" y="207"/>
                    </a:moveTo>
                    <a:cubicBezTo>
                      <a:pt x="326" y="204"/>
                      <a:pt x="330" y="204"/>
                      <a:pt x="334" y="206"/>
                    </a:cubicBezTo>
                    <a:cubicBezTo>
                      <a:pt x="331" y="209"/>
                      <a:pt x="329" y="206"/>
                      <a:pt x="325" y="207"/>
                    </a:cubicBezTo>
                    <a:close/>
                    <a:moveTo>
                      <a:pt x="160" y="198"/>
                    </a:moveTo>
                    <a:cubicBezTo>
                      <a:pt x="179" y="196"/>
                      <a:pt x="205" y="197"/>
                      <a:pt x="212" y="196"/>
                    </a:cubicBezTo>
                    <a:cubicBezTo>
                      <a:pt x="202" y="201"/>
                      <a:pt x="174" y="197"/>
                      <a:pt x="160" y="198"/>
                    </a:cubicBezTo>
                    <a:close/>
                    <a:moveTo>
                      <a:pt x="156" y="199"/>
                    </a:moveTo>
                    <a:cubicBezTo>
                      <a:pt x="151" y="197"/>
                      <a:pt x="146" y="198"/>
                      <a:pt x="138" y="198"/>
                    </a:cubicBezTo>
                    <a:cubicBezTo>
                      <a:pt x="142" y="197"/>
                      <a:pt x="153" y="195"/>
                      <a:pt x="156" y="199"/>
                    </a:cubicBezTo>
                    <a:close/>
                    <a:moveTo>
                      <a:pt x="485" y="193"/>
                    </a:moveTo>
                    <a:cubicBezTo>
                      <a:pt x="487" y="193"/>
                      <a:pt x="493" y="193"/>
                      <a:pt x="498" y="192"/>
                    </a:cubicBezTo>
                    <a:cubicBezTo>
                      <a:pt x="495" y="196"/>
                      <a:pt x="488" y="195"/>
                      <a:pt x="485" y="193"/>
                    </a:cubicBezTo>
                    <a:close/>
                    <a:moveTo>
                      <a:pt x="499" y="192"/>
                    </a:moveTo>
                    <a:cubicBezTo>
                      <a:pt x="502" y="193"/>
                      <a:pt x="510" y="192"/>
                      <a:pt x="516" y="192"/>
                    </a:cubicBezTo>
                    <a:cubicBezTo>
                      <a:pt x="513" y="193"/>
                      <a:pt x="503" y="196"/>
                      <a:pt x="499" y="192"/>
                    </a:cubicBezTo>
                    <a:close/>
                    <a:moveTo>
                      <a:pt x="277" y="191"/>
                    </a:moveTo>
                    <a:cubicBezTo>
                      <a:pt x="273" y="192"/>
                      <a:pt x="264" y="193"/>
                      <a:pt x="258" y="191"/>
                    </a:cubicBezTo>
                    <a:cubicBezTo>
                      <a:pt x="261" y="191"/>
                      <a:pt x="271" y="190"/>
                      <a:pt x="277" y="191"/>
                    </a:cubicBezTo>
                    <a:close/>
                    <a:moveTo>
                      <a:pt x="252" y="193"/>
                    </a:moveTo>
                    <a:cubicBezTo>
                      <a:pt x="250" y="193"/>
                      <a:pt x="251" y="192"/>
                      <a:pt x="251" y="191"/>
                    </a:cubicBezTo>
                    <a:cubicBezTo>
                      <a:pt x="248" y="192"/>
                      <a:pt x="246" y="192"/>
                      <a:pt x="243" y="191"/>
                    </a:cubicBezTo>
                    <a:cubicBezTo>
                      <a:pt x="244" y="190"/>
                      <a:pt x="251" y="190"/>
                      <a:pt x="252" y="191"/>
                    </a:cubicBezTo>
                    <a:lnTo>
                      <a:pt x="252" y="193"/>
                    </a:lnTo>
                    <a:close/>
                    <a:moveTo>
                      <a:pt x="209" y="191"/>
                    </a:moveTo>
                    <a:cubicBezTo>
                      <a:pt x="216" y="189"/>
                      <a:pt x="222" y="191"/>
                      <a:pt x="231" y="190"/>
                    </a:cubicBezTo>
                    <a:cubicBezTo>
                      <a:pt x="235" y="191"/>
                      <a:pt x="240" y="189"/>
                      <a:pt x="242" y="191"/>
                    </a:cubicBezTo>
                    <a:cubicBezTo>
                      <a:pt x="230" y="191"/>
                      <a:pt x="230" y="191"/>
                      <a:pt x="230" y="191"/>
                    </a:cubicBezTo>
                    <a:cubicBezTo>
                      <a:pt x="225" y="191"/>
                      <a:pt x="212" y="192"/>
                      <a:pt x="209" y="191"/>
                    </a:cubicBezTo>
                    <a:close/>
                    <a:moveTo>
                      <a:pt x="188" y="192"/>
                    </a:moveTo>
                    <a:cubicBezTo>
                      <a:pt x="186" y="190"/>
                      <a:pt x="182" y="191"/>
                      <a:pt x="179" y="191"/>
                    </a:cubicBezTo>
                    <a:cubicBezTo>
                      <a:pt x="177" y="189"/>
                      <a:pt x="186" y="192"/>
                      <a:pt x="187" y="189"/>
                    </a:cubicBezTo>
                    <a:cubicBezTo>
                      <a:pt x="179" y="188"/>
                      <a:pt x="169" y="189"/>
                      <a:pt x="162" y="188"/>
                    </a:cubicBezTo>
                    <a:cubicBezTo>
                      <a:pt x="171" y="183"/>
                      <a:pt x="181" y="188"/>
                      <a:pt x="192" y="187"/>
                    </a:cubicBezTo>
                    <a:cubicBezTo>
                      <a:pt x="194" y="188"/>
                      <a:pt x="186" y="188"/>
                      <a:pt x="188" y="192"/>
                    </a:cubicBezTo>
                    <a:close/>
                    <a:moveTo>
                      <a:pt x="104" y="147"/>
                    </a:moveTo>
                    <a:cubicBezTo>
                      <a:pt x="101" y="147"/>
                      <a:pt x="94" y="149"/>
                      <a:pt x="89" y="147"/>
                    </a:cubicBezTo>
                    <a:cubicBezTo>
                      <a:pt x="96" y="146"/>
                      <a:pt x="99" y="145"/>
                      <a:pt x="105" y="144"/>
                    </a:cubicBezTo>
                    <a:cubicBezTo>
                      <a:pt x="105" y="146"/>
                      <a:pt x="101" y="147"/>
                      <a:pt x="104" y="147"/>
                    </a:cubicBezTo>
                    <a:close/>
                    <a:moveTo>
                      <a:pt x="72" y="145"/>
                    </a:moveTo>
                    <a:cubicBezTo>
                      <a:pt x="74" y="142"/>
                      <a:pt x="83" y="143"/>
                      <a:pt x="88" y="144"/>
                    </a:cubicBezTo>
                    <a:cubicBezTo>
                      <a:pt x="87" y="146"/>
                      <a:pt x="83" y="145"/>
                      <a:pt x="81" y="145"/>
                    </a:cubicBezTo>
                    <a:cubicBezTo>
                      <a:pt x="81" y="147"/>
                      <a:pt x="86" y="146"/>
                      <a:pt x="88" y="146"/>
                    </a:cubicBezTo>
                    <a:cubicBezTo>
                      <a:pt x="82" y="151"/>
                      <a:pt x="81" y="144"/>
                      <a:pt x="72" y="145"/>
                    </a:cubicBezTo>
                    <a:close/>
                    <a:moveTo>
                      <a:pt x="460" y="132"/>
                    </a:moveTo>
                    <a:cubicBezTo>
                      <a:pt x="469" y="130"/>
                      <a:pt x="478" y="130"/>
                      <a:pt x="486" y="131"/>
                    </a:cubicBezTo>
                    <a:cubicBezTo>
                      <a:pt x="481" y="135"/>
                      <a:pt x="467" y="133"/>
                      <a:pt x="460" y="132"/>
                    </a:cubicBezTo>
                    <a:close/>
                    <a:moveTo>
                      <a:pt x="475" y="93"/>
                    </a:moveTo>
                    <a:cubicBezTo>
                      <a:pt x="481" y="95"/>
                      <a:pt x="490" y="91"/>
                      <a:pt x="498" y="91"/>
                    </a:cubicBezTo>
                    <a:cubicBezTo>
                      <a:pt x="495" y="97"/>
                      <a:pt x="478" y="96"/>
                      <a:pt x="475" y="93"/>
                    </a:cubicBezTo>
                    <a:close/>
                    <a:moveTo>
                      <a:pt x="508" y="90"/>
                    </a:moveTo>
                    <a:cubicBezTo>
                      <a:pt x="498" y="96"/>
                      <a:pt x="505" y="87"/>
                      <a:pt x="508" y="89"/>
                    </a:cubicBezTo>
                    <a:cubicBezTo>
                      <a:pt x="508" y="89"/>
                      <a:pt x="509" y="90"/>
                      <a:pt x="508" y="90"/>
                    </a:cubicBezTo>
                    <a:close/>
                    <a:moveTo>
                      <a:pt x="537" y="87"/>
                    </a:moveTo>
                    <a:cubicBezTo>
                      <a:pt x="539" y="85"/>
                      <a:pt x="542" y="85"/>
                      <a:pt x="537" y="85"/>
                    </a:cubicBezTo>
                    <a:cubicBezTo>
                      <a:pt x="542" y="83"/>
                      <a:pt x="549" y="84"/>
                      <a:pt x="554" y="85"/>
                    </a:cubicBezTo>
                    <a:cubicBezTo>
                      <a:pt x="551" y="88"/>
                      <a:pt x="542" y="86"/>
                      <a:pt x="537" y="87"/>
                    </a:cubicBezTo>
                    <a:close/>
                    <a:moveTo>
                      <a:pt x="536" y="87"/>
                    </a:moveTo>
                    <a:cubicBezTo>
                      <a:pt x="526" y="87"/>
                      <a:pt x="526" y="87"/>
                      <a:pt x="526" y="87"/>
                    </a:cubicBezTo>
                    <a:cubicBezTo>
                      <a:pt x="528" y="85"/>
                      <a:pt x="535" y="82"/>
                      <a:pt x="536" y="87"/>
                    </a:cubicBezTo>
                    <a:close/>
                    <a:moveTo>
                      <a:pt x="428" y="87"/>
                    </a:moveTo>
                    <a:cubicBezTo>
                      <a:pt x="417" y="87"/>
                      <a:pt x="417" y="87"/>
                      <a:pt x="417" y="87"/>
                    </a:cubicBezTo>
                    <a:cubicBezTo>
                      <a:pt x="419" y="82"/>
                      <a:pt x="428" y="83"/>
                      <a:pt x="428" y="87"/>
                    </a:cubicBezTo>
                    <a:close/>
                    <a:moveTo>
                      <a:pt x="340" y="84"/>
                    </a:moveTo>
                    <a:cubicBezTo>
                      <a:pt x="320" y="85"/>
                      <a:pt x="289" y="86"/>
                      <a:pt x="273" y="83"/>
                    </a:cubicBezTo>
                    <a:cubicBezTo>
                      <a:pt x="299" y="80"/>
                      <a:pt x="317" y="81"/>
                      <a:pt x="340" y="84"/>
                    </a:cubicBezTo>
                    <a:close/>
                    <a:moveTo>
                      <a:pt x="589" y="71"/>
                    </a:moveTo>
                    <a:cubicBezTo>
                      <a:pt x="571" y="69"/>
                      <a:pt x="554" y="72"/>
                      <a:pt x="540" y="73"/>
                    </a:cubicBezTo>
                    <a:cubicBezTo>
                      <a:pt x="542" y="67"/>
                      <a:pt x="553" y="68"/>
                      <a:pt x="560" y="68"/>
                    </a:cubicBezTo>
                    <a:cubicBezTo>
                      <a:pt x="587" y="68"/>
                      <a:pt x="626" y="68"/>
                      <a:pt x="652" y="69"/>
                    </a:cubicBezTo>
                    <a:cubicBezTo>
                      <a:pt x="659" y="64"/>
                      <a:pt x="686" y="66"/>
                      <a:pt x="691" y="71"/>
                    </a:cubicBezTo>
                    <a:cubicBezTo>
                      <a:pt x="687" y="72"/>
                      <a:pt x="683" y="74"/>
                      <a:pt x="675" y="75"/>
                    </a:cubicBezTo>
                    <a:cubicBezTo>
                      <a:pt x="668" y="68"/>
                      <a:pt x="655" y="78"/>
                      <a:pt x="643" y="71"/>
                    </a:cubicBezTo>
                    <a:cubicBezTo>
                      <a:pt x="648" y="74"/>
                      <a:pt x="629" y="74"/>
                      <a:pt x="626" y="74"/>
                    </a:cubicBezTo>
                    <a:cubicBezTo>
                      <a:pt x="609" y="74"/>
                      <a:pt x="585" y="74"/>
                      <a:pt x="568" y="77"/>
                    </a:cubicBezTo>
                    <a:cubicBezTo>
                      <a:pt x="604" y="80"/>
                      <a:pt x="636" y="74"/>
                      <a:pt x="662" y="78"/>
                    </a:cubicBezTo>
                    <a:cubicBezTo>
                      <a:pt x="690" y="75"/>
                      <a:pt x="735" y="77"/>
                      <a:pt x="774" y="74"/>
                    </a:cubicBezTo>
                    <a:cubicBezTo>
                      <a:pt x="759" y="82"/>
                      <a:pt x="744" y="78"/>
                      <a:pt x="728" y="77"/>
                    </a:cubicBezTo>
                    <a:cubicBezTo>
                      <a:pt x="701" y="75"/>
                      <a:pt x="673" y="85"/>
                      <a:pt x="648" y="82"/>
                    </a:cubicBezTo>
                    <a:cubicBezTo>
                      <a:pt x="592" y="75"/>
                      <a:pt x="520" y="83"/>
                      <a:pt x="453" y="79"/>
                    </a:cubicBezTo>
                    <a:cubicBezTo>
                      <a:pt x="457" y="77"/>
                      <a:pt x="461" y="76"/>
                      <a:pt x="464" y="76"/>
                    </a:cubicBezTo>
                    <a:cubicBezTo>
                      <a:pt x="441" y="75"/>
                      <a:pt x="407" y="75"/>
                      <a:pt x="386" y="80"/>
                    </a:cubicBezTo>
                    <a:cubicBezTo>
                      <a:pt x="385" y="77"/>
                      <a:pt x="388" y="77"/>
                      <a:pt x="390" y="77"/>
                    </a:cubicBezTo>
                    <a:cubicBezTo>
                      <a:pt x="362" y="78"/>
                      <a:pt x="331" y="78"/>
                      <a:pt x="309" y="78"/>
                    </a:cubicBezTo>
                    <a:cubicBezTo>
                      <a:pt x="325" y="74"/>
                      <a:pt x="349" y="75"/>
                      <a:pt x="364" y="75"/>
                    </a:cubicBezTo>
                    <a:cubicBezTo>
                      <a:pt x="364" y="74"/>
                      <a:pt x="363" y="74"/>
                      <a:pt x="362" y="74"/>
                    </a:cubicBezTo>
                    <a:cubicBezTo>
                      <a:pt x="402" y="73"/>
                      <a:pt x="462" y="68"/>
                      <a:pt x="508" y="75"/>
                    </a:cubicBezTo>
                    <a:cubicBezTo>
                      <a:pt x="493" y="73"/>
                      <a:pt x="487" y="74"/>
                      <a:pt x="470" y="76"/>
                    </a:cubicBezTo>
                    <a:cubicBezTo>
                      <a:pt x="511" y="79"/>
                      <a:pt x="547" y="77"/>
                      <a:pt x="589" y="71"/>
                    </a:cubicBezTo>
                    <a:close/>
                    <a:moveTo>
                      <a:pt x="709" y="68"/>
                    </a:moveTo>
                    <a:cubicBezTo>
                      <a:pt x="714" y="65"/>
                      <a:pt x="725" y="64"/>
                      <a:pt x="732" y="67"/>
                    </a:cubicBezTo>
                    <a:cubicBezTo>
                      <a:pt x="725" y="69"/>
                      <a:pt x="719" y="70"/>
                      <a:pt x="709" y="68"/>
                    </a:cubicBezTo>
                    <a:close/>
                    <a:moveTo>
                      <a:pt x="422" y="61"/>
                    </a:moveTo>
                    <a:cubicBezTo>
                      <a:pt x="417" y="58"/>
                      <a:pt x="415" y="61"/>
                      <a:pt x="409" y="58"/>
                    </a:cubicBezTo>
                    <a:cubicBezTo>
                      <a:pt x="414" y="56"/>
                      <a:pt x="431" y="58"/>
                      <a:pt x="432" y="48"/>
                    </a:cubicBezTo>
                    <a:cubicBezTo>
                      <a:pt x="445" y="43"/>
                      <a:pt x="464" y="54"/>
                      <a:pt x="474" y="46"/>
                    </a:cubicBezTo>
                    <a:cubicBezTo>
                      <a:pt x="465" y="44"/>
                      <a:pt x="455" y="46"/>
                      <a:pt x="446" y="45"/>
                    </a:cubicBezTo>
                    <a:cubicBezTo>
                      <a:pt x="455" y="42"/>
                      <a:pt x="475" y="43"/>
                      <a:pt x="487" y="43"/>
                    </a:cubicBezTo>
                    <a:cubicBezTo>
                      <a:pt x="483" y="46"/>
                      <a:pt x="477" y="48"/>
                      <a:pt x="475" y="46"/>
                    </a:cubicBezTo>
                    <a:cubicBezTo>
                      <a:pt x="484" y="48"/>
                      <a:pt x="507" y="49"/>
                      <a:pt x="523" y="52"/>
                    </a:cubicBezTo>
                    <a:cubicBezTo>
                      <a:pt x="524" y="51"/>
                      <a:pt x="528" y="48"/>
                      <a:pt x="524" y="48"/>
                    </a:cubicBezTo>
                    <a:cubicBezTo>
                      <a:pt x="547" y="51"/>
                      <a:pt x="564" y="47"/>
                      <a:pt x="592" y="45"/>
                    </a:cubicBezTo>
                    <a:cubicBezTo>
                      <a:pt x="639" y="43"/>
                      <a:pt x="692" y="45"/>
                      <a:pt x="741" y="44"/>
                    </a:cubicBezTo>
                    <a:cubicBezTo>
                      <a:pt x="778" y="44"/>
                      <a:pt x="818" y="43"/>
                      <a:pt x="856" y="40"/>
                    </a:cubicBezTo>
                    <a:cubicBezTo>
                      <a:pt x="874" y="38"/>
                      <a:pt x="890" y="43"/>
                      <a:pt x="908" y="43"/>
                    </a:cubicBezTo>
                    <a:cubicBezTo>
                      <a:pt x="824" y="63"/>
                      <a:pt x="712" y="64"/>
                      <a:pt x="628" y="65"/>
                    </a:cubicBezTo>
                    <a:cubicBezTo>
                      <a:pt x="630" y="62"/>
                      <a:pt x="636" y="64"/>
                      <a:pt x="638" y="62"/>
                    </a:cubicBezTo>
                    <a:cubicBezTo>
                      <a:pt x="605" y="60"/>
                      <a:pt x="561" y="68"/>
                      <a:pt x="532" y="64"/>
                    </a:cubicBezTo>
                    <a:cubicBezTo>
                      <a:pt x="531" y="61"/>
                      <a:pt x="533" y="62"/>
                      <a:pt x="533" y="61"/>
                    </a:cubicBezTo>
                    <a:cubicBezTo>
                      <a:pt x="523" y="61"/>
                      <a:pt x="502" y="64"/>
                      <a:pt x="487" y="65"/>
                    </a:cubicBezTo>
                    <a:cubicBezTo>
                      <a:pt x="488" y="61"/>
                      <a:pt x="494" y="62"/>
                      <a:pt x="495" y="60"/>
                    </a:cubicBezTo>
                    <a:cubicBezTo>
                      <a:pt x="475" y="57"/>
                      <a:pt x="439" y="63"/>
                      <a:pt x="418" y="64"/>
                    </a:cubicBezTo>
                    <a:cubicBezTo>
                      <a:pt x="418" y="63"/>
                      <a:pt x="419" y="63"/>
                      <a:pt x="419" y="63"/>
                    </a:cubicBezTo>
                    <a:cubicBezTo>
                      <a:pt x="420" y="62"/>
                      <a:pt x="420" y="60"/>
                      <a:pt x="422" y="61"/>
                    </a:cubicBezTo>
                    <a:close/>
                    <a:moveTo>
                      <a:pt x="371" y="62"/>
                    </a:moveTo>
                    <a:cubicBezTo>
                      <a:pt x="373" y="60"/>
                      <a:pt x="371" y="60"/>
                      <a:pt x="372" y="57"/>
                    </a:cubicBezTo>
                    <a:cubicBezTo>
                      <a:pt x="367" y="56"/>
                      <a:pt x="368" y="62"/>
                      <a:pt x="362" y="61"/>
                    </a:cubicBezTo>
                    <a:cubicBezTo>
                      <a:pt x="364" y="57"/>
                      <a:pt x="366" y="53"/>
                      <a:pt x="365" y="48"/>
                    </a:cubicBezTo>
                    <a:cubicBezTo>
                      <a:pt x="384" y="46"/>
                      <a:pt x="390" y="56"/>
                      <a:pt x="405" y="58"/>
                    </a:cubicBezTo>
                    <a:cubicBezTo>
                      <a:pt x="398" y="64"/>
                      <a:pt x="383" y="61"/>
                      <a:pt x="371" y="62"/>
                    </a:cubicBezTo>
                    <a:close/>
                    <a:moveTo>
                      <a:pt x="1206" y="52"/>
                    </a:moveTo>
                    <a:cubicBezTo>
                      <a:pt x="1216" y="49"/>
                      <a:pt x="1230" y="52"/>
                      <a:pt x="1236" y="53"/>
                    </a:cubicBezTo>
                    <a:cubicBezTo>
                      <a:pt x="1231" y="55"/>
                      <a:pt x="1210" y="60"/>
                      <a:pt x="1206" y="52"/>
                    </a:cubicBezTo>
                    <a:close/>
                    <a:moveTo>
                      <a:pt x="1251" y="48"/>
                    </a:moveTo>
                    <a:cubicBezTo>
                      <a:pt x="1261" y="37"/>
                      <a:pt x="1295" y="43"/>
                      <a:pt x="1314" y="44"/>
                    </a:cubicBezTo>
                    <a:cubicBezTo>
                      <a:pt x="1310" y="49"/>
                      <a:pt x="1305" y="48"/>
                      <a:pt x="1298" y="49"/>
                    </a:cubicBezTo>
                    <a:cubicBezTo>
                      <a:pt x="1290" y="41"/>
                      <a:pt x="1264" y="50"/>
                      <a:pt x="1251" y="48"/>
                    </a:cubicBezTo>
                    <a:close/>
                    <a:moveTo>
                      <a:pt x="950" y="42"/>
                    </a:moveTo>
                    <a:cubicBezTo>
                      <a:pt x="956" y="39"/>
                      <a:pt x="973" y="42"/>
                      <a:pt x="980" y="42"/>
                    </a:cubicBezTo>
                    <a:cubicBezTo>
                      <a:pt x="973" y="54"/>
                      <a:pt x="960" y="41"/>
                      <a:pt x="950" y="42"/>
                    </a:cubicBezTo>
                    <a:close/>
                    <a:moveTo>
                      <a:pt x="409" y="42"/>
                    </a:moveTo>
                    <a:cubicBezTo>
                      <a:pt x="409" y="45"/>
                      <a:pt x="404" y="43"/>
                      <a:pt x="402" y="43"/>
                    </a:cubicBezTo>
                    <a:cubicBezTo>
                      <a:pt x="404" y="41"/>
                      <a:pt x="405" y="43"/>
                      <a:pt x="409" y="42"/>
                    </a:cubicBezTo>
                    <a:close/>
                    <a:moveTo>
                      <a:pt x="407" y="40"/>
                    </a:moveTo>
                    <a:cubicBezTo>
                      <a:pt x="408" y="38"/>
                      <a:pt x="411" y="39"/>
                      <a:pt x="412" y="38"/>
                    </a:cubicBezTo>
                    <a:cubicBezTo>
                      <a:pt x="408" y="36"/>
                      <a:pt x="401" y="36"/>
                      <a:pt x="399" y="32"/>
                    </a:cubicBezTo>
                    <a:cubicBezTo>
                      <a:pt x="410" y="32"/>
                      <a:pt x="428" y="33"/>
                      <a:pt x="441" y="34"/>
                    </a:cubicBezTo>
                    <a:cubicBezTo>
                      <a:pt x="433" y="40"/>
                      <a:pt x="419" y="39"/>
                      <a:pt x="407" y="40"/>
                    </a:cubicBezTo>
                    <a:close/>
                    <a:moveTo>
                      <a:pt x="1260" y="27"/>
                    </a:moveTo>
                    <a:cubicBezTo>
                      <a:pt x="1269" y="28"/>
                      <a:pt x="1277" y="25"/>
                      <a:pt x="1283" y="28"/>
                    </a:cubicBezTo>
                    <a:cubicBezTo>
                      <a:pt x="1279" y="33"/>
                      <a:pt x="1265" y="33"/>
                      <a:pt x="1260" y="27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0" name="Freeform 1067"/>
              <p:cNvSpPr/>
              <p:nvPr/>
            </p:nvSpPr>
            <p:spPr bwMode="auto">
              <a:xfrm>
                <a:off x="2561" y="3897"/>
                <a:ext cx="63" cy="10"/>
              </a:xfrm>
              <a:custGeom>
                <a:avLst/>
                <a:gdLst>
                  <a:gd name="T0" fmla="*/ 35 w 35"/>
                  <a:gd name="T1" fmla="*/ 2 h 5"/>
                  <a:gd name="T2" fmla="*/ 0 w 35"/>
                  <a:gd name="T3" fmla="*/ 5 h 5"/>
                  <a:gd name="T4" fmla="*/ 35 w 35"/>
                  <a:gd name="T5" fmla="*/ 2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5" h="5">
                    <a:moveTo>
                      <a:pt x="35" y="2"/>
                    </a:moveTo>
                    <a:cubicBezTo>
                      <a:pt x="25" y="5"/>
                      <a:pt x="8" y="2"/>
                      <a:pt x="0" y="5"/>
                    </a:cubicBezTo>
                    <a:cubicBezTo>
                      <a:pt x="8" y="0"/>
                      <a:pt x="24" y="3"/>
                      <a:pt x="35" y="2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1" name="Freeform 1068"/>
              <p:cNvSpPr/>
              <p:nvPr/>
            </p:nvSpPr>
            <p:spPr bwMode="auto">
              <a:xfrm>
                <a:off x="1634" y="3926"/>
                <a:ext cx="59" cy="8"/>
              </a:xfrm>
              <a:custGeom>
                <a:avLst/>
                <a:gdLst>
                  <a:gd name="T0" fmla="*/ 0 w 33"/>
                  <a:gd name="T1" fmla="*/ 1 h 4"/>
                  <a:gd name="T2" fmla="*/ 33 w 33"/>
                  <a:gd name="T3" fmla="*/ 0 h 4"/>
                  <a:gd name="T4" fmla="*/ 0 w 33"/>
                  <a:gd name="T5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3" h="4">
                    <a:moveTo>
                      <a:pt x="0" y="1"/>
                    </a:moveTo>
                    <a:cubicBezTo>
                      <a:pt x="12" y="1"/>
                      <a:pt x="22" y="2"/>
                      <a:pt x="33" y="0"/>
                    </a:cubicBezTo>
                    <a:cubicBezTo>
                      <a:pt x="28" y="4"/>
                      <a:pt x="7" y="3"/>
                      <a:pt x="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2" name="Freeform 1069"/>
              <p:cNvSpPr/>
              <p:nvPr/>
            </p:nvSpPr>
            <p:spPr bwMode="auto">
              <a:xfrm>
                <a:off x="292" y="3888"/>
                <a:ext cx="25" cy="9"/>
              </a:xfrm>
              <a:custGeom>
                <a:avLst/>
                <a:gdLst>
                  <a:gd name="T0" fmla="*/ 0 w 14"/>
                  <a:gd name="T1" fmla="*/ 2 h 5"/>
                  <a:gd name="T2" fmla="*/ 0 w 14"/>
                  <a:gd name="T3" fmla="*/ 2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4" h="5">
                    <a:moveTo>
                      <a:pt x="0" y="2"/>
                    </a:moveTo>
                    <a:cubicBezTo>
                      <a:pt x="10" y="0"/>
                      <a:pt x="14" y="5"/>
                      <a:pt x="0" y="2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3" name="Freeform 1070"/>
              <p:cNvSpPr/>
              <p:nvPr/>
            </p:nvSpPr>
            <p:spPr bwMode="auto">
              <a:xfrm>
                <a:off x="219" y="3883"/>
                <a:ext cx="18" cy="7"/>
              </a:xfrm>
              <a:custGeom>
                <a:avLst/>
                <a:gdLst>
                  <a:gd name="T0" fmla="*/ 9 w 10"/>
                  <a:gd name="T1" fmla="*/ 2 h 4"/>
                  <a:gd name="T2" fmla="*/ 2 w 10"/>
                  <a:gd name="T3" fmla="*/ 2 h 4"/>
                  <a:gd name="T4" fmla="*/ 9 w 10"/>
                  <a:gd name="T5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0" h="4">
                    <a:moveTo>
                      <a:pt x="9" y="2"/>
                    </a:moveTo>
                    <a:cubicBezTo>
                      <a:pt x="10" y="4"/>
                      <a:pt x="4" y="1"/>
                      <a:pt x="2" y="2"/>
                    </a:cubicBezTo>
                    <a:cubicBezTo>
                      <a:pt x="0" y="0"/>
                      <a:pt x="8" y="1"/>
                      <a:pt x="9" y="2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4" name="Freeform 1071"/>
              <p:cNvSpPr/>
              <p:nvPr/>
            </p:nvSpPr>
            <p:spPr bwMode="auto">
              <a:xfrm>
                <a:off x="386" y="3865"/>
                <a:ext cx="32" cy="7"/>
              </a:xfrm>
              <a:custGeom>
                <a:avLst/>
                <a:gdLst>
                  <a:gd name="T0" fmla="*/ 18 w 18"/>
                  <a:gd name="T1" fmla="*/ 1 h 4"/>
                  <a:gd name="T2" fmla="*/ 0 w 18"/>
                  <a:gd name="T3" fmla="*/ 1 h 4"/>
                  <a:gd name="T4" fmla="*/ 18 w 18"/>
                  <a:gd name="T5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8" h="4">
                    <a:moveTo>
                      <a:pt x="18" y="1"/>
                    </a:moveTo>
                    <a:cubicBezTo>
                      <a:pt x="14" y="4"/>
                      <a:pt x="4" y="2"/>
                      <a:pt x="0" y="1"/>
                    </a:cubicBezTo>
                    <a:cubicBezTo>
                      <a:pt x="4" y="0"/>
                      <a:pt x="14" y="1"/>
                      <a:pt x="1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5" name="Freeform 1072"/>
              <p:cNvSpPr/>
              <p:nvPr/>
            </p:nvSpPr>
            <p:spPr bwMode="auto">
              <a:xfrm>
                <a:off x="3481" y="3803"/>
                <a:ext cx="15" cy="7"/>
              </a:xfrm>
              <a:custGeom>
                <a:avLst/>
                <a:gdLst>
                  <a:gd name="T0" fmla="*/ 0 w 8"/>
                  <a:gd name="T1" fmla="*/ 4 h 4"/>
                  <a:gd name="T2" fmla="*/ 1 w 8"/>
                  <a:gd name="T3" fmla="*/ 1 h 4"/>
                  <a:gd name="T4" fmla="*/ 6 w 8"/>
                  <a:gd name="T5" fmla="*/ 1 h 4"/>
                  <a:gd name="T6" fmla="*/ 0 w 8"/>
                  <a:gd name="T7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" h="4">
                    <a:moveTo>
                      <a:pt x="0" y="4"/>
                    </a:moveTo>
                    <a:cubicBezTo>
                      <a:pt x="1" y="3"/>
                      <a:pt x="1" y="2"/>
                      <a:pt x="1" y="1"/>
                    </a:cubicBezTo>
                    <a:cubicBezTo>
                      <a:pt x="3" y="0"/>
                      <a:pt x="5" y="4"/>
                      <a:pt x="6" y="1"/>
                    </a:cubicBezTo>
                    <a:cubicBezTo>
                      <a:pt x="8" y="4"/>
                      <a:pt x="2" y="3"/>
                      <a:pt x="0" y="4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6" name="Freeform 1073"/>
              <p:cNvSpPr/>
              <p:nvPr/>
            </p:nvSpPr>
            <p:spPr bwMode="auto">
              <a:xfrm>
                <a:off x="312" y="3798"/>
                <a:ext cx="65" cy="14"/>
              </a:xfrm>
              <a:custGeom>
                <a:avLst/>
                <a:gdLst>
                  <a:gd name="T0" fmla="*/ 26 w 36"/>
                  <a:gd name="T1" fmla="*/ 6 h 8"/>
                  <a:gd name="T2" fmla="*/ 30 w 36"/>
                  <a:gd name="T3" fmla="*/ 5 h 8"/>
                  <a:gd name="T4" fmla="*/ 0 w 36"/>
                  <a:gd name="T5" fmla="*/ 4 h 8"/>
                  <a:gd name="T6" fmla="*/ 36 w 36"/>
                  <a:gd name="T7" fmla="*/ 6 h 8"/>
                  <a:gd name="T8" fmla="*/ 26 w 36"/>
                  <a:gd name="T9" fmla="*/ 6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8">
                    <a:moveTo>
                      <a:pt x="26" y="6"/>
                    </a:moveTo>
                    <a:cubicBezTo>
                      <a:pt x="24" y="8"/>
                      <a:pt x="27" y="3"/>
                      <a:pt x="30" y="5"/>
                    </a:cubicBezTo>
                    <a:cubicBezTo>
                      <a:pt x="21" y="3"/>
                      <a:pt x="8" y="4"/>
                      <a:pt x="0" y="4"/>
                    </a:cubicBezTo>
                    <a:cubicBezTo>
                      <a:pt x="7" y="2"/>
                      <a:pt x="30" y="0"/>
                      <a:pt x="36" y="6"/>
                    </a:cubicBezTo>
                    <a:lnTo>
                      <a:pt x="26" y="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7" name="Freeform 1074"/>
              <p:cNvSpPr/>
              <p:nvPr/>
            </p:nvSpPr>
            <p:spPr bwMode="auto">
              <a:xfrm>
                <a:off x="264" y="3798"/>
                <a:ext cx="50" cy="9"/>
              </a:xfrm>
              <a:custGeom>
                <a:avLst/>
                <a:gdLst>
                  <a:gd name="T0" fmla="*/ 0 w 28"/>
                  <a:gd name="T1" fmla="*/ 4 h 5"/>
                  <a:gd name="T2" fmla="*/ 16 w 28"/>
                  <a:gd name="T3" fmla="*/ 3 h 5"/>
                  <a:gd name="T4" fmla="*/ 21 w 28"/>
                  <a:gd name="T5" fmla="*/ 5 h 5"/>
                  <a:gd name="T6" fmla="*/ 0 w 28"/>
                  <a:gd name="T7" fmla="*/ 4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" h="5">
                    <a:moveTo>
                      <a:pt x="0" y="4"/>
                    </a:moveTo>
                    <a:cubicBezTo>
                      <a:pt x="3" y="0"/>
                      <a:pt x="14" y="3"/>
                      <a:pt x="16" y="3"/>
                    </a:cubicBezTo>
                    <a:cubicBezTo>
                      <a:pt x="22" y="3"/>
                      <a:pt x="28" y="4"/>
                      <a:pt x="21" y="5"/>
                    </a:cubicBezTo>
                    <a:cubicBezTo>
                      <a:pt x="16" y="5"/>
                      <a:pt x="5" y="2"/>
                      <a:pt x="0" y="4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8" name="Freeform 1075"/>
              <p:cNvSpPr/>
              <p:nvPr/>
            </p:nvSpPr>
            <p:spPr bwMode="auto">
              <a:xfrm>
                <a:off x="239" y="3791"/>
                <a:ext cx="41" cy="5"/>
              </a:xfrm>
              <a:custGeom>
                <a:avLst/>
                <a:gdLst>
                  <a:gd name="T0" fmla="*/ 23 w 23"/>
                  <a:gd name="T1" fmla="*/ 0 h 3"/>
                  <a:gd name="T2" fmla="*/ 0 w 23"/>
                  <a:gd name="T3" fmla="*/ 2 h 3"/>
                  <a:gd name="T4" fmla="*/ 23 w 23"/>
                  <a:gd name="T5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3" h="3">
                    <a:moveTo>
                      <a:pt x="23" y="0"/>
                    </a:moveTo>
                    <a:cubicBezTo>
                      <a:pt x="18" y="3"/>
                      <a:pt x="11" y="1"/>
                      <a:pt x="0" y="2"/>
                    </a:cubicBezTo>
                    <a:cubicBezTo>
                      <a:pt x="4" y="0"/>
                      <a:pt x="14" y="0"/>
                      <a:pt x="2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9" name="Freeform 1076"/>
              <p:cNvSpPr/>
              <p:nvPr/>
            </p:nvSpPr>
            <p:spPr bwMode="auto">
              <a:xfrm>
                <a:off x="183" y="3787"/>
                <a:ext cx="36" cy="5"/>
              </a:xfrm>
              <a:custGeom>
                <a:avLst/>
                <a:gdLst>
                  <a:gd name="T0" fmla="*/ 0 w 20"/>
                  <a:gd name="T1" fmla="*/ 3 h 3"/>
                  <a:gd name="T2" fmla="*/ 0 w 20"/>
                  <a:gd name="T3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20" h="3">
                    <a:moveTo>
                      <a:pt x="0" y="3"/>
                    </a:moveTo>
                    <a:cubicBezTo>
                      <a:pt x="1" y="0"/>
                      <a:pt x="20" y="2"/>
                      <a:pt x="0" y="3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0" name="Freeform 1077"/>
              <p:cNvSpPr/>
              <p:nvPr/>
            </p:nvSpPr>
            <p:spPr bwMode="auto">
              <a:xfrm>
                <a:off x="127" y="3758"/>
                <a:ext cx="119" cy="14"/>
              </a:xfrm>
              <a:custGeom>
                <a:avLst/>
                <a:gdLst>
                  <a:gd name="T0" fmla="*/ 0 w 66"/>
                  <a:gd name="T1" fmla="*/ 8 h 8"/>
                  <a:gd name="T2" fmla="*/ 66 w 66"/>
                  <a:gd name="T3" fmla="*/ 0 h 8"/>
                  <a:gd name="T4" fmla="*/ 0 w 66"/>
                  <a:gd name="T5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6" h="8">
                    <a:moveTo>
                      <a:pt x="0" y="8"/>
                    </a:moveTo>
                    <a:cubicBezTo>
                      <a:pt x="15" y="2"/>
                      <a:pt x="52" y="1"/>
                      <a:pt x="66" y="0"/>
                    </a:cubicBezTo>
                    <a:cubicBezTo>
                      <a:pt x="50" y="5"/>
                      <a:pt x="14" y="5"/>
                      <a:pt x="0" y="8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1" name="Freeform 1078"/>
              <p:cNvSpPr/>
              <p:nvPr/>
            </p:nvSpPr>
            <p:spPr bwMode="auto">
              <a:xfrm>
                <a:off x="222" y="3738"/>
                <a:ext cx="15" cy="11"/>
              </a:xfrm>
              <a:custGeom>
                <a:avLst/>
                <a:gdLst>
                  <a:gd name="T0" fmla="*/ 0 w 8"/>
                  <a:gd name="T1" fmla="*/ 3 h 6"/>
                  <a:gd name="T2" fmla="*/ 0 w 8"/>
                  <a:gd name="T3" fmla="*/ 3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8" h="6">
                    <a:moveTo>
                      <a:pt x="0" y="3"/>
                    </a:moveTo>
                    <a:cubicBezTo>
                      <a:pt x="8" y="0"/>
                      <a:pt x="7" y="6"/>
                      <a:pt x="0" y="3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2" name="Freeform 1079"/>
              <p:cNvSpPr/>
              <p:nvPr/>
            </p:nvSpPr>
            <p:spPr bwMode="auto">
              <a:xfrm>
                <a:off x="450" y="3720"/>
                <a:ext cx="20" cy="13"/>
              </a:xfrm>
              <a:custGeom>
                <a:avLst/>
                <a:gdLst>
                  <a:gd name="T0" fmla="*/ 2 w 11"/>
                  <a:gd name="T1" fmla="*/ 5 h 7"/>
                  <a:gd name="T2" fmla="*/ 3 w 11"/>
                  <a:gd name="T3" fmla="*/ 1 h 7"/>
                  <a:gd name="T4" fmla="*/ 8 w 11"/>
                  <a:gd name="T5" fmla="*/ 2 h 7"/>
                  <a:gd name="T6" fmla="*/ 5 w 11"/>
                  <a:gd name="T7" fmla="*/ 2 h 7"/>
                  <a:gd name="T8" fmla="*/ 2 w 11"/>
                  <a:gd name="T9" fmla="*/ 5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7">
                    <a:moveTo>
                      <a:pt x="2" y="5"/>
                    </a:moveTo>
                    <a:cubicBezTo>
                      <a:pt x="0" y="7"/>
                      <a:pt x="4" y="3"/>
                      <a:pt x="3" y="1"/>
                    </a:cubicBezTo>
                    <a:cubicBezTo>
                      <a:pt x="5" y="0"/>
                      <a:pt x="5" y="3"/>
                      <a:pt x="8" y="2"/>
                    </a:cubicBezTo>
                    <a:cubicBezTo>
                      <a:pt x="11" y="2"/>
                      <a:pt x="4" y="4"/>
                      <a:pt x="5" y="2"/>
                    </a:cubicBezTo>
                    <a:cubicBezTo>
                      <a:pt x="3" y="2"/>
                      <a:pt x="5" y="5"/>
                      <a:pt x="2" y="5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3" name="Freeform 1080"/>
              <p:cNvSpPr/>
              <p:nvPr/>
            </p:nvSpPr>
            <p:spPr bwMode="auto">
              <a:xfrm>
                <a:off x="264" y="3716"/>
                <a:ext cx="66" cy="9"/>
              </a:xfrm>
              <a:custGeom>
                <a:avLst/>
                <a:gdLst>
                  <a:gd name="T0" fmla="*/ 0 w 37"/>
                  <a:gd name="T1" fmla="*/ 5 h 5"/>
                  <a:gd name="T2" fmla="*/ 37 w 37"/>
                  <a:gd name="T3" fmla="*/ 1 h 5"/>
                  <a:gd name="T4" fmla="*/ 0 w 37"/>
                  <a:gd name="T5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" h="5">
                    <a:moveTo>
                      <a:pt x="0" y="5"/>
                    </a:moveTo>
                    <a:cubicBezTo>
                      <a:pt x="12" y="1"/>
                      <a:pt x="24" y="0"/>
                      <a:pt x="37" y="1"/>
                    </a:cubicBezTo>
                    <a:cubicBezTo>
                      <a:pt x="28" y="4"/>
                      <a:pt x="13" y="3"/>
                      <a:pt x="0" y="5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4" name="Freeform 1081"/>
              <p:cNvSpPr/>
              <p:nvPr/>
            </p:nvSpPr>
            <p:spPr bwMode="auto">
              <a:xfrm>
                <a:off x="332" y="3716"/>
                <a:ext cx="21" cy="9"/>
              </a:xfrm>
              <a:custGeom>
                <a:avLst/>
                <a:gdLst>
                  <a:gd name="T0" fmla="*/ 12 w 12"/>
                  <a:gd name="T1" fmla="*/ 1 h 5"/>
                  <a:gd name="T2" fmla="*/ 0 w 12"/>
                  <a:gd name="T3" fmla="*/ 2 h 5"/>
                  <a:gd name="T4" fmla="*/ 12 w 12"/>
                  <a:gd name="T5" fmla="*/ 1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2" h="5">
                    <a:moveTo>
                      <a:pt x="12" y="1"/>
                    </a:moveTo>
                    <a:cubicBezTo>
                      <a:pt x="10" y="5"/>
                      <a:pt x="5" y="1"/>
                      <a:pt x="0" y="2"/>
                    </a:cubicBezTo>
                    <a:cubicBezTo>
                      <a:pt x="1" y="0"/>
                      <a:pt x="8" y="2"/>
                      <a:pt x="12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5" name="Freeform 1082"/>
              <p:cNvSpPr/>
              <p:nvPr/>
            </p:nvSpPr>
            <p:spPr bwMode="auto">
              <a:xfrm>
                <a:off x="447" y="3676"/>
                <a:ext cx="25" cy="9"/>
              </a:xfrm>
              <a:custGeom>
                <a:avLst/>
                <a:gdLst>
                  <a:gd name="T0" fmla="*/ 14 w 14"/>
                  <a:gd name="T1" fmla="*/ 1 h 5"/>
                  <a:gd name="T2" fmla="*/ 1 w 14"/>
                  <a:gd name="T3" fmla="*/ 5 h 5"/>
                  <a:gd name="T4" fmla="*/ 14 w 14"/>
                  <a:gd name="T5" fmla="*/ 1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4" h="5">
                    <a:moveTo>
                      <a:pt x="14" y="1"/>
                    </a:moveTo>
                    <a:cubicBezTo>
                      <a:pt x="10" y="3"/>
                      <a:pt x="4" y="3"/>
                      <a:pt x="1" y="5"/>
                    </a:cubicBezTo>
                    <a:cubicBezTo>
                      <a:pt x="0" y="0"/>
                      <a:pt x="10" y="2"/>
                      <a:pt x="1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6" name="Freeform 1083"/>
              <p:cNvSpPr/>
              <p:nvPr/>
            </p:nvSpPr>
            <p:spPr bwMode="auto">
              <a:xfrm>
                <a:off x="516" y="3640"/>
                <a:ext cx="31" cy="6"/>
              </a:xfrm>
              <a:custGeom>
                <a:avLst/>
                <a:gdLst>
                  <a:gd name="T0" fmla="*/ 0 w 17"/>
                  <a:gd name="T1" fmla="*/ 3 h 3"/>
                  <a:gd name="T2" fmla="*/ 0 w 17"/>
                  <a:gd name="T3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7" h="3">
                    <a:moveTo>
                      <a:pt x="0" y="3"/>
                    </a:moveTo>
                    <a:cubicBezTo>
                      <a:pt x="0" y="0"/>
                      <a:pt x="17" y="3"/>
                      <a:pt x="0" y="3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7" name="Freeform 1084"/>
              <p:cNvSpPr/>
              <p:nvPr/>
            </p:nvSpPr>
            <p:spPr bwMode="auto">
              <a:xfrm>
                <a:off x="1664" y="3624"/>
                <a:ext cx="15" cy="5"/>
              </a:xfrm>
              <a:custGeom>
                <a:avLst/>
                <a:gdLst>
                  <a:gd name="T0" fmla="*/ 0 w 8"/>
                  <a:gd name="T1" fmla="*/ 3 h 3"/>
                  <a:gd name="T2" fmla="*/ 8 w 8"/>
                  <a:gd name="T3" fmla="*/ 0 h 3"/>
                  <a:gd name="T4" fmla="*/ 0 w 8"/>
                  <a:gd name="T5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" h="3">
                    <a:moveTo>
                      <a:pt x="0" y="3"/>
                    </a:moveTo>
                    <a:cubicBezTo>
                      <a:pt x="2" y="2"/>
                      <a:pt x="4" y="0"/>
                      <a:pt x="8" y="0"/>
                    </a:cubicBezTo>
                    <a:cubicBezTo>
                      <a:pt x="7" y="3"/>
                      <a:pt x="2" y="2"/>
                      <a:pt x="0" y="3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8" name="Freeform 1085"/>
              <p:cNvSpPr/>
              <p:nvPr/>
            </p:nvSpPr>
            <p:spPr bwMode="auto">
              <a:xfrm>
                <a:off x="1239" y="3910"/>
                <a:ext cx="103" cy="29"/>
              </a:xfrm>
              <a:custGeom>
                <a:avLst/>
                <a:gdLst>
                  <a:gd name="T0" fmla="*/ 7 w 57"/>
                  <a:gd name="T1" fmla="*/ 14 h 16"/>
                  <a:gd name="T2" fmla="*/ 11 w 57"/>
                  <a:gd name="T3" fmla="*/ 12 h 16"/>
                  <a:gd name="T4" fmla="*/ 0 w 57"/>
                  <a:gd name="T5" fmla="*/ 9 h 16"/>
                  <a:gd name="T6" fmla="*/ 57 w 57"/>
                  <a:gd name="T7" fmla="*/ 5 h 16"/>
                  <a:gd name="T8" fmla="*/ 40 w 57"/>
                  <a:gd name="T9" fmla="*/ 12 h 16"/>
                  <a:gd name="T10" fmla="*/ 41 w 57"/>
                  <a:gd name="T11" fmla="*/ 15 h 16"/>
                  <a:gd name="T12" fmla="*/ 7 w 57"/>
                  <a:gd name="T13" fmla="*/ 14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7" h="16">
                    <a:moveTo>
                      <a:pt x="7" y="14"/>
                    </a:moveTo>
                    <a:cubicBezTo>
                      <a:pt x="8" y="12"/>
                      <a:pt x="10" y="12"/>
                      <a:pt x="11" y="12"/>
                    </a:cubicBezTo>
                    <a:cubicBezTo>
                      <a:pt x="6" y="9"/>
                      <a:pt x="3" y="12"/>
                      <a:pt x="0" y="9"/>
                    </a:cubicBezTo>
                    <a:cubicBezTo>
                      <a:pt x="19" y="0"/>
                      <a:pt x="34" y="5"/>
                      <a:pt x="57" y="5"/>
                    </a:cubicBezTo>
                    <a:cubicBezTo>
                      <a:pt x="53" y="7"/>
                      <a:pt x="44" y="7"/>
                      <a:pt x="40" y="12"/>
                    </a:cubicBezTo>
                    <a:cubicBezTo>
                      <a:pt x="40" y="13"/>
                      <a:pt x="42" y="13"/>
                      <a:pt x="41" y="15"/>
                    </a:cubicBezTo>
                    <a:cubicBezTo>
                      <a:pt x="26" y="16"/>
                      <a:pt x="21" y="14"/>
                      <a:pt x="7" y="14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9" name="Freeform 1086"/>
              <p:cNvSpPr/>
              <p:nvPr/>
            </p:nvSpPr>
            <p:spPr bwMode="auto">
              <a:xfrm>
                <a:off x="1537" y="3912"/>
                <a:ext cx="91" cy="29"/>
              </a:xfrm>
              <a:custGeom>
                <a:avLst/>
                <a:gdLst>
                  <a:gd name="T0" fmla="*/ 0 w 51"/>
                  <a:gd name="T1" fmla="*/ 12 h 16"/>
                  <a:gd name="T2" fmla="*/ 16 w 51"/>
                  <a:gd name="T3" fmla="*/ 10 h 16"/>
                  <a:gd name="T4" fmla="*/ 19 w 51"/>
                  <a:gd name="T5" fmla="*/ 8 h 16"/>
                  <a:gd name="T6" fmla="*/ 11 w 51"/>
                  <a:gd name="T7" fmla="*/ 5 h 16"/>
                  <a:gd name="T8" fmla="*/ 49 w 51"/>
                  <a:gd name="T9" fmla="*/ 0 h 16"/>
                  <a:gd name="T10" fmla="*/ 46 w 51"/>
                  <a:gd name="T11" fmla="*/ 4 h 16"/>
                  <a:gd name="T12" fmla="*/ 48 w 51"/>
                  <a:gd name="T13" fmla="*/ 9 h 16"/>
                  <a:gd name="T14" fmla="*/ 0 w 51"/>
                  <a:gd name="T15" fmla="*/ 12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1" h="16">
                    <a:moveTo>
                      <a:pt x="0" y="12"/>
                    </a:moveTo>
                    <a:cubicBezTo>
                      <a:pt x="3" y="9"/>
                      <a:pt x="14" y="8"/>
                      <a:pt x="16" y="10"/>
                    </a:cubicBezTo>
                    <a:cubicBezTo>
                      <a:pt x="17" y="9"/>
                      <a:pt x="17" y="8"/>
                      <a:pt x="19" y="8"/>
                    </a:cubicBezTo>
                    <a:cubicBezTo>
                      <a:pt x="18" y="5"/>
                      <a:pt x="14" y="6"/>
                      <a:pt x="11" y="5"/>
                    </a:cubicBezTo>
                    <a:cubicBezTo>
                      <a:pt x="25" y="1"/>
                      <a:pt x="38" y="0"/>
                      <a:pt x="49" y="0"/>
                    </a:cubicBezTo>
                    <a:cubicBezTo>
                      <a:pt x="51" y="2"/>
                      <a:pt x="47" y="4"/>
                      <a:pt x="46" y="4"/>
                    </a:cubicBezTo>
                    <a:cubicBezTo>
                      <a:pt x="47" y="5"/>
                      <a:pt x="46" y="9"/>
                      <a:pt x="48" y="9"/>
                    </a:cubicBezTo>
                    <a:cubicBezTo>
                      <a:pt x="33" y="16"/>
                      <a:pt x="18" y="8"/>
                      <a:pt x="0" y="12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0" name="Freeform 1087"/>
              <p:cNvSpPr/>
              <p:nvPr/>
            </p:nvSpPr>
            <p:spPr bwMode="auto">
              <a:xfrm>
                <a:off x="258" y="3733"/>
                <a:ext cx="83" cy="10"/>
              </a:xfrm>
              <a:custGeom>
                <a:avLst/>
                <a:gdLst>
                  <a:gd name="T0" fmla="*/ 3 w 46"/>
                  <a:gd name="T1" fmla="*/ 6 h 6"/>
                  <a:gd name="T2" fmla="*/ 10 w 46"/>
                  <a:gd name="T3" fmla="*/ 4 h 6"/>
                  <a:gd name="T4" fmla="*/ 6 w 46"/>
                  <a:gd name="T5" fmla="*/ 2 h 6"/>
                  <a:gd name="T6" fmla="*/ 18 w 46"/>
                  <a:gd name="T7" fmla="*/ 3 h 6"/>
                  <a:gd name="T8" fmla="*/ 19 w 46"/>
                  <a:gd name="T9" fmla="*/ 1 h 6"/>
                  <a:gd name="T10" fmla="*/ 41 w 46"/>
                  <a:gd name="T11" fmla="*/ 2 h 6"/>
                  <a:gd name="T12" fmla="*/ 3 w 46"/>
                  <a:gd name="T1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6" h="6">
                    <a:moveTo>
                      <a:pt x="3" y="6"/>
                    </a:moveTo>
                    <a:cubicBezTo>
                      <a:pt x="0" y="4"/>
                      <a:pt x="8" y="4"/>
                      <a:pt x="10" y="4"/>
                    </a:cubicBezTo>
                    <a:cubicBezTo>
                      <a:pt x="9" y="1"/>
                      <a:pt x="8" y="4"/>
                      <a:pt x="6" y="2"/>
                    </a:cubicBezTo>
                    <a:cubicBezTo>
                      <a:pt x="8" y="1"/>
                      <a:pt x="17" y="0"/>
                      <a:pt x="18" y="3"/>
                    </a:cubicBezTo>
                    <a:cubicBezTo>
                      <a:pt x="19" y="3"/>
                      <a:pt x="18" y="1"/>
                      <a:pt x="19" y="1"/>
                    </a:cubicBezTo>
                    <a:cubicBezTo>
                      <a:pt x="25" y="2"/>
                      <a:pt x="46" y="1"/>
                      <a:pt x="41" y="2"/>
                    </a:cubicBezTo>
                    <a:cubicBezTo>
                      <a:pt x="28" y="5"/>
                      <a:pt x="15" y="4"/>
                      <a:pt x="3" y="6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40" name="文本框 65"/>
            <p:cNvSpPr txBox="1"/>
            <p:nvPr/>
          </p:nvSpPr>
          <p:spPr>
            <a:xfrm>
              <a:off x="1226632" y="2882783"/>
              <a:ext cx="146971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zh-CN" altLang="en-US" sz="2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两河</a:t>
              </a:r>
              <a:endPara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11" name="组合 110"/>
          <p:cNvGrpSpPr/>
          <p:nvPr/>
        </p:nvGrpSpPr>
        <p:grpSpPr>
          <a:xfrm>
            <a:off x="91994" y="3167041"/>
            <a:ext cx="1906299" cy="719161"/>
            <a:chOff x="1143043" y="4269688"/>
            <a:chExt cx="2166213" cy="719161"/>
          </a:xfrm>
        </p:grpSpPr>
        <p:grpSp>
          <p:nvGrpSpPr>
            <p:cNvPr id="112" name="Group 1033"/>
            <p:cNvGrpSpPr>
              <a:grpSpLocks noChangeAspect="1"/>
            </p:cNvGrpSpPr>
            <p:nvPr/>
          </p:nvGrpSpPr>
          <p:grpSpPr bwMode="auto">
            <a:xfrm flipH="1" flipV="1">
              <a:off x="1143043" y="4269688"/>
              <a:ext cx="2166213" cy="719161"/>
              <a:chOff x="90" y="3506"/>
              <a:chExt cx="3461" cy="453"/>
            </a:xfrm>
          </p:grpSpPr>
          <p:sp>
            <p:nvSpPr>
              <p:cNvPr id="114" name="Freeform 1034"/>
              <p:cNvSpPr/>
              <p:nvPr/>
            </p:nvSpPr>
            <p:spPr bwMode="auto">
              <a:xfrm>
                <a:off x="2755" y="3950"/>
                <a:ext cx="48" cy="9"/>
              </a:xfrm>
              <a:custGeom>
                <a:avLst/>
                <a:gdLst>
                  <a:gd name="T0" fmla="*/ 27 w 27"/>
                  <a:gd name="T1" fmla="*/ 3 h 5"/>
                  <a:gd name="T2" fmla="*/ 0 w 27"/>
                  <a:gd name="T3" fmla="*/ 1 h 5"/>
                  <a:gd name="T4" fmla="*/ 27 w 27"/>
                  <a:gd name="T5" fmla="*/ 3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7" h="5">
                    <a:moveTo>
                      <a:pt x="27" y="3"/>
                    </a:moveTo>
                    <a:cubicBezTo>
                      <a:pt x="19" y="5"/>
                      <a:pt x="9" y="1"/>
                      <a:pt x="0" y="1"/>
                    </a:cubicBezTo>
                    <a:cubicBezTo>
                      <a:pt x="8" y="0"/>
                      <a:pt x="19" y="2"/>
                      <a:pt x="27" y="3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5" name="Freeform 1035"/>
              <p:cNvSpPr/>
              <p:nvPr/>
            </p:nvSpPr>
            <p:spPr bwMode="auto">
              <a:xfrm>
                <a:off x="2710" y="3941"/>
                <a:ext cx="20" cy="9"/>
              </a:xfrm>
              <a:custGeom>
                <a:avLst/>
                <a:gdLst>
                  <a:gd name="T0" fmla="*/ 11 w 11"/>
                  <a:gd name="T1" fmla="*/ 4 h 5"/>
                  <a:gd name="T2" fmla="*/ 11 w 11"/>
                  <a:gd name="T3" fmla="*/ 4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1" h="5">
                    <a:moveTo>
                      <a:pt x="11" y="4"/>
                    </a:moveTo>
                    <a:cubicBezTo>
                      <a:pt x="3" y="5"/>
                      <a:pt x="0" y="0"/>
                      <a:pt x="11" y="4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6" name="Freeform 1036"/>
              <p:cNvSpPr/>
              <p:nvPr/>
            </p:nvSpPr>
            <p:spPr bwMode="auto">
              <a:xfrm>
                <a:off x="1008" y="3939"/>
                <a:ext cx="16" cy="7"/>
              </a:xfrm>
              <a:custGeom>
                <a:avLst/>
                <a:gdLst>
                  <a:gd name="T0" fmla="*/ 0 w 9"/>
                  <a:gd name="T1" fmla="*/ 2 h 4"/>
                  <a:gd name="T2" fmla="*/ 9 w 9"/>
                  <a:gd name="T3" fmla="*/ 0 h 4"/>
                  <a:gd name="T4" fmla="*/ 0 w 9"/>
                  <a:gd name="T5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" h="4">
                    <a:moveTo>
                      <a:pt x="0" y="2"/>
                    </a:moveTo>
                    <a:cubicBezTo>
                      <a:pt x="2" y="0"/>
                      <a:pt x="5" y="0"/>
                      <a:pt x="9" y="0"/>
                    </a:cubicBezTo>
                    <a:cubicBezTo>
                      <a:pt x="9" y="4"/>
                      <a:pt x="3" y="1"/>
                      <a:pt x="0" y="2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7" name="Freeform 1037"/>
              <p:cNvSpPr/>
              <p:nvPr/>
            </p:nvSpPr>
            <p:spPr bwMode="auto">
              <a:xfrm>
                <a:off x="2606" y="3935"/>
                <a:ext cx="21" cy="6"/>
              </a:xfrm>
              <a:custGeom>
                <a:avLst/>
                <a:gdLst>
                  <a:gd name="T0" fmla="*/ 12 w 12"/>
                  <a:gd name="T1" fmla="*/ 1 h 3"/>
                  <a:gd name="T2" fmla="*/ 0 w 12"/>
                  <a:gd name="T3" fmla="*/ 2 h 3"/>
                  <a:gd name="T4" fmla="*/ 12 w 12"/>
                  <a:gd name="T5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2" h="3">
                    <a:moveTo>
                      <a:pt x="12" y="1"/>
                    </a:moveTo>
                    <a:cubicBezTo>
                      <a:pt x="10" y="3"/>
                      <a:pt x="4" y="1"/>
                      <a:pt x="0" y="2"/>
                    </a:cubicBezTo>
                    <a:cubicBezTo>
                      <a:pt x="2" y="0"/>
                      <a:pt x="8" y="1"/>
                      <a:pt x="12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8" name="Freeform 1038"/>
              <p:cNvSpPr/>
              <p:nvPr/>
            </p:nvSpPr>
            <p:spPr bwMode="auto">
              <a:xfrm>
                <a:off x="1426" y="3932"/>
                <a:ext cx="39" cy="5"/>
              </a:xfrm>
              <a:custGeom>
                <a:avLst/>
                <a:gdLst>
                  <a:gd name="T0" fmla="*/ 22 w 22"/>
                  <a:gd name="T1" fmla="*/ 1 h 3"/>
                  <a:gd name="T2" fmla="*/ 15 w 22"/>
                  <a:gd name="T3" fmla="*/ 3 h 3"/>
                  <a:gd name="T4" fmla="*/ 22 w 22"/>
                  <a:gd name="T5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" h="3">
                    <a:moveTo>
                      <a:pt x="22" y="1"/>
                    </a:moveTo>
                    <a:cubicBezTo>
                      <a:pt x="21" y="3"/>
                      <a:pt x="16" y="1"/>
                      <a:pt x="15" y="3"/>
                    </a:cubicBezTo>
                    <a:cubicBezTo>
                      <a:pt x="0" y="3"/>
                      <a:pt x="19" y="0"/>
                      <a:pt x="22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9" name="Freeform 1039"/>
              <p:cNvSpPr/>
              <p:nvPr/>
            </p:nvSpPr>
            <p:spPr bwMode="auto">
              <a:xfrm>
                <a:off x="1340" y="3930"/>
                <a:ext cx="12" cy="7"/>
              </a:xfrm>
              <a:custGeom>
                <a:avLst/>
                <a:gdLst>
                  <a:gd name="T0" fmla="*/ 1 w 7"/>
                  <a:gd name="T1" fmla="*/ 4 h 4"/>
                  <a:gd name="T2" fmla="*/ 7 w 7"/>
                  <a:gd name="T3" fmla="*/ 2 h 4"/>
                  <a:gd name="T4" fmla="*/ 1 w 7"/>
                  <a:gd name="T5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7" h="4">
                    <a:moveTo>
                      <a:pt x="1" y="4"/>
                    </a:moveTo>
                    <a:cubicBezTo>
                      <a:pt x="0" y="0"/>
                      <a:pt x="5" y="2"/>
                      <a:pt x="7" y="2"/>
                    </a:cubicBezTo>
                    <a:cubicBezTo>
                      <a:pt x="6" y="4"/>
                      <a:pt x="4" y="4"/>
                      <a:pt x="1" y="4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0" name="Freeform 1040"/>
              <p:cNvSpPr/>
              <p:nvPr/>
            </p:nvSpPr>
            <p:spPr bwMode="auto">
              <a:xfrm>
                <a:off x="2493" y="3930"/>
                <a:ext cx="25" cy="7"/>
              </a:xfrm>
              <a:custGeom>
                <a:avLst/>
                <a:gdLst>
                  <a:gd name="T0" fmla="*/ 0 w 14"/>
                  <a:gd name="T1" fmla="*/ 3 h 4"/>
                  <a:gd name="T2" fmla="*/ 0 w 14"/>
                  <a:gd name="T3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4" h="4">
                    <a:moveTo>
                      <a:pt x="0" y="3"/>
                    </a:moveTo>
                    <a:cubicBezTo>
                      <a:pt x="10" y="0"/>
                      <a:pt x="14" y="4"/>
                      <a:pt x="0" y="3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1" name="Freeform 1041"/>
              <p:cNvSpPr/>
              <p:nvPr/>
            </p:nvSpPr>
            <p:spPr bwMode="auto">
              <a:xfrm>
                <a:off x="312" y="3921"/>
                <a:ext cx="36" cy="13"/>
              </a:xfrm>
              <a:custGeom>
                <a:avLst/>
                <a:gdLst>
                  <a:gd name="T0" fmla="*/ 20 w 20"/>
                  <a:gd name="T1" fmla="*/ 7 h 7"/>
                  <a:gd name="T2" fmla="*/ 0 w 20"/>
                  <a:gd name="T3" fmla="*/ 4 h 7"/>
                  <a:gd name="T4" fmla="*/ 20 w 20"/>
                  <a:gd name="T5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0" h="7">
                    <a:moveTo>
                      <a:pt x="20" y="7"/>
                    </a:moveTo>
                    <a:cubicBezTo>
                      <a:pt x="13" y="4"/>
                      <a:pt x="8" y="6"/>
                      <a:pt x="0" y="4"/>
                    </a:cubicBezTo>
                    <a:cubicBezTo>
                      <a:pt x="4" y="4"/>
                      <a:pt x="18" y="0"/>
                      <a:pt x="20" y="7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2" name="Freeform 1042"/>
              <p:cNvSpPr/>
              <p:nvPr/>
            </p:nvSpPr>
            <p:spPr bwMode="auto">
              <a:xfrm>
                <a:off x="273" y="3885"/>
                <a:ext cx="19" cy="7"/>
              </a:xfrm>
              <a:custGeom>
                <a:avLst/>
                <a:gdLst>
                  <a:gd name="T0" fmla="*/ 0 w 11"/>
                  <a:gd name="T1" fmla="*/ 3 h 4"/>
                  <a:gd name="T2" fmla="*/ 10 w 11"/>
                  <a:gd name="T3" fmla="*/ 3 h 4"/>
                  <a:gd name="T4" fmla="*/ 0 w 11"/>
                  <a:gd name="T5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" h="4">
                    <a:moveTo>
                      <a:pt x="0" y="3"/>
                    </a:moveTo>
                    <a:cubicBezTo>
                      <a:pt x="2" y="0"/>
                      <a:pt x="6" y="4"/>
                      <a:pt x="10" y="3"/>
                    </a:cubicBezTo>
                    <a:cubicBezTo>
                      <a:pt x="11" y="4"/>
                      <a:pt x="1" y="4"/>
                      <a:pt x="0" y="3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3" name="Freeform 1043"/>
              <p:cNvSpPr/>
              <p:nvPr/>
            </p:nvSpPr>
            <p:spPr bwMode="auto">
              <a:xfrm>
                <a:off x="278" y="3874"/>
                <a:ext cx="13" cy="9"/>
              </a:xfrm>
              <a:custGeom>
                <a:avLst/>
                <a:gdLst>
                  <a:gd name="T0" fmla="*/ 7 w 7"/>
                  <a:gd name="T1" fmla="*/ 3 h 5"/>
                  <a:gd name="T2" fmla="*/ 0 w 7"/>
                  <a:gd name="T3" fmla="*/ 3 h 5"/>
                  <a:gd name="T4" fmla="*/ 7 w 7"/>
                  <a:gd name="T5" fmla="*/ 3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7" h="5">
                    <a:moveTo>
                      <a:pt x="7" y="3"/>
                    </a:moveTo>
                    <a:cubicBezTo>
                      <a:pt x="5" y="5"/>
                      <a:pt x="2" y="3"/>
                      <a:pt x="0" y="3"/>
                    </a:cubicBezTo>
                    <a:cubicBezTo>
                      <a:pt x="2" y="0"/>
                      <a:pt x="5" y="4"/>
                      <a:pt x="7" y="3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4" name="Freeform 1044"/>
              <p:cNvSpPr/>
              <p:nvPr/>
            </p:nvSpPr>
            <p:spPr bwMode="auto">
              <a:xfrm>
                <a:off x="247" y="3870"/>
                <a:ext cx="26" cy="11"/>
              </a:xfrm>
              <a:custGeom>
                <a:avLst/>
                <a:gdLst>
                  <a:gd name="T0" fmla="*/ 0 w 14"/>
                  <a:gd name="T1" fmla="*/ 5 h 6"/>
                  <a:gd name="T2" fmla="*/ 13 w 14"/>
                  <a:gd name="T3" fmla="*/ 4 h 6"/>
                  <a:gd name="T4" fmla="*/ 0 w 14"/>
                  <a:gd name="T5" fmla="*/ 5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4" h="6">
                    <a:moveTo>
                      <a:pt x="0" y="5"/>
                    </a:moveTo>
                    <a:cubicBezTo>
                      <a:pt x="2" y="0"/>
                      <a:pt x="8" y="5"/>
                      <a:pt x="13" y="4"/>
                    </a:cubicBezTo>
                    <a:cubicBezTo>
                      <a:pt x="14" y="6"/>
                      <a:pt x="3" y="5"/>
                      <a:pt x="0" y="5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5" name="Freeform 1045"/>
              <p:cNvSpPr/>
              <p:nvPr/>
            </p:nvSpPr>
            <p:spPr bwMode="auto">
              <a:xfrm>
                <a:off x="414" y="3867"/>
                <a:ext cx="54" cy="5"/>
              </a:xfrm>
              <a:custGeom>
                <a:avLst/>
                <a:gdLst>
                  <a:gd name="T0" fmla="*/ 30 w 30"/>
                  <a:gd name="T1" fmla="*/ 1 h 3"/>
                  <a:gd name="T2" fmla="*/ 8 w 30"/>
                  <a:gd name="T3" fmla="*/ 1 h 3"/>
                  <a:gd name="T4" fmla="*/ 17 w 30"/>
                  <a:gd name="T5" fmla="*/ 0 h 3"/>
                  <a:gd name="T6" fmla="*/ 30 w 30"/>
                  <a:gd name="T7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" h="3">
                    <a:moveTo>
                      <a:pt x="30" y="1"/>
                    </a:moveTo>
                    <a:cubicBezTo>
                      <a:pt x="24" y="3"/>
                      <a:pt x="14" y="3"/>
                      <a:pt x="8" y="1"/>
                    </a:cubicBezTo>
                    <a:cubicBezTo>
                      <a:pt x="0" y="0"/>
                      <a:pt x="12" y="0"/>
                      <a:pt x="17" y="0"/>
                    </a:cubicBezTo>
                    <a:cubicBezTo>
                      <a:pt x="22" y="0"/>
                      <a:pt x="28" y="1"/>
                      <a:pt x="3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6" name="Freeform 1046"/>
              <p:cNvSpPr/>
              <p:nvPr/>
            </p:nvSpPr>
            <p:spPr bwMode="auto">
              <a:xfrm>
                <a:off x="328" y="3863"/>
                <a:ext cx="32" cy="5"/>
              </a:xfrm>
              <a:custGeom>
                <a:avLst/>
                <a:gdLst>
                  <a:gd name="T0" fmla="*/ 18 w 18"/>
                  <a:gd name="T1" fmla="*/ 0 h 3"/>
                  <a:gd name="T2" fmla="*/ 17 w 18"/>
                  <a:gd name="T3" fmla="*/ 1 h 3"/>
                  <a:gd name="T4" fmla="*/ 18 w 18"/>
                  <a:gd name="T5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8" h="3">
                    <a:moveTo>
                      <a:pt x="18" y="0"/>
                    </a:moveTo>
                    <a:cubicBezTo>
                      <a:pt x="18" y="2"/>
                      <a:pt x="17" y="3"/>
                      <a:pt x="17" y="1"/>
                    </a:cubicBezTo>
                    <a:cubicBezTo>
                      <a:pt x="6" y="3"/>
                      <a:pt x="0" y="0"/>
                      <a:pt x="1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7" name="Freeform 1047"/>
              <p:cNvSpPr/>
              <p:nvPr/>
            </p:nvSpPr>
            <p:spPr bwMode="auto">
              <a:xfrm>
                <a:off x="90" y="3829"/>
                <a:ext cx="27" cy="5"/>
              </a:xfrm>
              <a:custGeom>
                <a:avLst/>
                <a:gdLst>
                  <a:gd name="T0" fmla="*/ 15 w 15"/>
                  <a:gd name="T1" fmla="*/ 3 h 3"/>
                  <a:gd name="T2" fmla="*/ 3 w 15"/>
                  <a:gd name="T3" fmla="*/ 3 h 3"/>
                  <a:gd name="T4" fmla="*/ 15 w 15"/>
                  <a:gd name="T5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5" h="3">
                    <a:moveTo>
                      <a:pt x="15" y="3"/>
                    </a:moveTo>
                    <a:cubicBezTo>
                      <a:pt x="13" y="2"/>
                      <a:pt x="5" y="1"/>
                      <a:pt x="3" y="3"/>
                    </a:cubicBezTo>
                    <a:cubicBezTo>
                      <a:pt x="0" y="0"/>
                      <a:pt x="15" y="0"/>
                      <a:pt x="15" y="3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8" name="Freeform 1048"/>
              <p:cNvSpPr/>
              <p:nvPr/>
            </p:nvSpPr>
            <p:spPr bwMode="auto">
              <a:xfrm>
                <a:off x="194" y="3792"/>
                <a:ext cx="43" cy="9"/>
              </a:xfrm>
              <a:custGeom>
                <a:avLst/>
                <a:gdLst>
                  <a:gd name="T0" fmla="*/ 24 w 24"/>
                  <a:gd name="T1" fmla="*/ 0 h 5"/>
                  <a:gd name="T2" fmla="*/ 14 w 24"/>
                  <a:gd name="T3" fmla="*/ 0 h 5"/>
                  <a:gd name="T4" fmla="*/ 24 w 24"/>
                  <a:gd name="T5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" h="5">
                    <a:moveTo>
                      <a:pt x="24" y="0"/>
                    </a:moveTo>
                    <a:cubicBezTo>
                      <a:pt x="17" y="5"/>
                      <a:pt x="0" y="1"/>
                      <a:pt x="14" y="0"/>
                    </a:cubicBezTo>
                    <a:cubicBezTo>
                      <a:pt x="18" y="0"/>
                      <a:pt x="18" y="1"/>
                      <a:pt x="2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9" name="Freeform 1049"/>
              <p:cNvSpPr/>
              <p:nvPr/>
            </p:nvSpPr>
            <p:spPr bwMode="auto">
              <a:xfrm>
                <a:off x="283" y="3787"/>
                <a:ext cx="13" cy="7"/>
              </a:xfrm>
              <a:custGeom>
                <a:avLst/>
                <a:gdLst>
                  <a:gd name="T0" fmla="*/ 0 w 7"/>
                  <a:gd name="T1" fmla="*/ 3 h 4"/>
                  <a:gd name="T2" fmla="*/ 7 w 7"/>
                  <a:gd name="T3" fmla="*/ 2 h 4"/>
                  <a:gd name="T4" fmla="*/ 0 w 7"/>
                  <a:gd name="T5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7" h="4">
                    <a:moveTo>
                      <a:pt x="0" y="3"/>
                    </a:moveTo>
                    <a:cubicBezTo>
                      <a:pt x="1" y="0"/>
                      <a:pt x="5" y="2"/>
                      <a:pt x="7" y="2"/>
                    </a:cubicBezTo>
                    <a:cubicBezTo>
                      <a:pt x="5" y="4"/>
                      <a:pt x="2" y="4"/>
                      <a:pt x="0" y="3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0" name="Freeform 1050"/>
              <p:cNvSpPr/>
              <p:nvPr/>
            </p:nvSpPr>
            <p:spPr bwMode="auto">
              <a:xfrm>
                <a:off x="204" y="3785"/>
                <a:ext cx="13" cy="6"/>
              </a:xfrm>
              <a:custGeom>
                <a:avLst/>
                <a:gdLst>
                  <a:gd name="T0" fmla="*/ 0 w 7"/>
                  <a:gd name="T1" fmla="*/ 3 h 3"/>
                  <a:gd name="T2" fmla="*/ 7 w 7"/>
                  <a:gd name="T3" fmla="*/ 1 h 3"/>
                  <a:gd name="T4" fmla="*/ 0 w 7"/>
                  <a:gd name="T5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7" h="3">
                    <a:moveTo>
                      <a:pt x="0" y="3"/>
                    </a:moveTo>
                    <a:cubicBezTo>
                      <a:pt x="1" y="0"/>
                      <a:pt x="5" y="0"/>
                      <a:pt x="7" y="1"/>
                    </a:cubicBezTo>
                    <a:cubicBezTo>
                      <a:pt x="6" y="3"/>
                      <a:pt x="2" y="2"/>
                      <a:pt x="0" y="3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1" name="Freeform 1051"/>
              <p:cNvSpPr/>
              <p:nvPr/>
            </p:nvSpPr>
            <p:spPr bwMode="auto">
              <a:xfrm>
                <a:off x="341" y="3731"/>
                <a:ext cx="19" cy="9"/>
              </a:xfrm>
              <a:custGeom>
                <a:avLst/>
                <a:gdLst>
                  <a:gd name="T0" fmla="*/ 0 w 11"/>
                  <a:gd name="T1" fmla="*/ 3 h 5"/>
                  <a:gd name="T2" fmla="*/ 0 w 11"/>
                  <a:gd name="T3" fmla="*/ 3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1" h="5">
                    <a:moveTo>
                      <a:pt x="0" y="3"/>
                    </a:moveTo>
                    <a:cubicBezTo>
                      <a:pt x="11" y="0"/>
                      <a:pt x="8" y="5"/>
                      <a:pt x="0" y="3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2" name="Freeform 1052"/>
              <p:cNvSpPr/>
              <p:nvPr/>
            </p:nvSpPr>
            <p:spPr bwMode="auto">
              <a:xfrm>
                <a:off x="407" y="3722"/>
                <a:ext cx="47" cy="7"/>
              </a:xfrm>
              <a:custGeom>
                <a:avLst/>
                <a:gdLst>
                  <a:gd name="T0" fmla="*/ 26 w 26"/>
                  <a:gd name="T1" fmla="*/ 0 h 4"/>
                  <a:gd name="T2" fmla="*/ 0 w 26"/>
                  <a:gd name="T3" fmla="*/ 1 h 4"/>
                  <a:gd name="T4" fmla="*/ 26 w 26"/>
                  <a:gd name="T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6" h="4">
                    <a:moveTo>
                      <a:pt x="26" y="0"/>
                    </a:moveTo>
                    <a:cubicBezTo>
                      <a:pt x="21" y="4"/>
                      <a:pt x="1" y="2"/>
                      <a:pt x="0" y="1"/>
                    </a:cubicBezTo>
                    <a:cubicBezTo>
                      <a:pt x="11" y="1"/>
                      <a:pt x="16" y="0"/>
                      <a:pt x="2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3" name="Freeform 1053"/>
              <p:cNvSpPr/>
              <p:nvPr/>
            </p:nvSpPr>
            <p:spPr bwMode="auto">
              <a:xfrm>
                <a:off x="169" y="3693"/>
                <a:ext cx="39" cy="11"/>
              </a:xfrm>
              <a:custGeom>
                <a:avLst/>
                <a:gdLst>
                  <a:gd name="T0" fmla="*/ 0 w 22"/>
                  <a:gd name="T1" fmla="*/ 6 h 6"/>
                  <a:gd name="T2" fmla="*/ 22 w 22"/>
                  <a:gd name="T3" fmla="*/ 1 h 6"/>
                  <a:gd name="T4" fmla="*/ 0 w 22"/>
                  <a:gd name="T5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" h="6">
                    <a:moveTo>
                      <a:pt x="0" y="6"/>
                    </a:moveTo>
                    <a:cubicBezTo>
                      <a:pt x="3" y="0"/>
                      <a:pt x="15" y="4"/>
                      <a:pt x="22" y="1"/>
                    </a:cubicBezTo>
                    <a:cubicBezTo>
                      <a:pt x="18" y="6"/>
                      <a:pt x="7" y="3"/>
                      <a:pt x="0" y="6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4" name="Freeform 1054"/>
              <p:cNvSpPr/>
              <p:nvPr/>
            </p:nvSpPr>
            <p:spPr bwMode="auto">
              <a:xfrm>
                <a:off x="273" y="3695"/>
                <a:ext cx="41" cy="7"/>
              </a:xfrm>
              <a:custGeom>
                <a:avLst/>
                <a:gdLst>
                  <a:gd name="T0" fmla="*/ 2 w 23"/>
                  <a:gd name="T1" fmla="*/ 4 h 4"/>
                  <a:gd name="T2" fmla="*/ 0 w 23"/>
                  <a:gd name="T3" fmla="*/ 2 h 4"/>
                  <a:gd name="T4" fmla="*/ 23 w 23"/>
                  <a:gd name="T5" fmla="*/ 0 h 4"/>
                  <a:gd name="T6" fmla="*/ 2 w 23"/>
                  <a:gd name="T7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3" h="4">
                    <a:moveTo>
                      <a:pt x="2" y="4"/>
                    </a:moveTo>
                    <a:cubicBezTo>
                      <a:pt x="1" y="4"/>
                      <a:pt x="1" y="2"/>
                      <a:pt x="0" y="2"/>
                    </a:cubicBezTo>
                    <a:cubicBezTo>
                      <a:pt x="7" y="1"/>
                      <a:pt x="15" y="1"/>
                      <a:pt x="23" y="0"/>
                    </a:cubicBezTo>
                    <a:cubicBezTo>
                      <a:pt x="23" y="3"/>
                      <a:pt x="2" y="1"/>
                      <a:pt x="2" y="4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5" name="Freeform 1055"/>
              <p:cNvSpPr/>
              <p:nvPr/>
            </p:nvSpPr>
            <p:spPr bwMode="auto">
              <a:xfrm>
                <a:off x="233" y="3680"/>
                <a:ext cx="36" cy="9"/>
              </a:xfrm>
              <a:custGeom>
                <a:avLst/>
                <a:gdLst>
                  <a:gd name="T0" fmla="*/ 4 w 20"/>
                  <a:gd name="T1" fmla="*/ 5 h 5"/>
                  <a:gd name="T2" fmla="*/ 20 w 20"/>
                  <a:gd name="T3" fmla="*/ 0 h 5"/>
                  <a:gd name="T4" fmla="*/ 4 w 20"/>
                  <a:gd name="T5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0" h="5">
                    <a:moveTo>
                      <a:pt x="4" y="5"/>
                    </a:moveTo>
                    <a:cubicBezTo>
                      <a:pt x="0" y="1"/>
                      <a:pt x="16" y="2"/>
                      <a:pt x="20" y="0"/>
                    </a:cubicBezTo>
                    <a:cubicBezTo>
                      <a:pt x="16" y="5"/>
                      <a:pt x="8" y="1"/>
                      <a:pt x="4" y="5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6" name="Freeform 1056"/>
              <p:cNvSpPr/>
              <p:nvPr/>
            </p:nvSpPr>
            <p:spPr bwMode="auto">
              <a:xfrm>
                <a:off x="398" y="3684"/>
                <a:ext cx="16" cy="5"/>
              </a:xfrm>
              <a:custGeom>
                <a:avLst/>
                <a:gdLst>
                  <a:gd name="T0" fmla="*/ 0 w 9"/>
                  <a:gd name="T1" fmla="*/ 3 h 3"/>
                  <a:gd name="T2" fmla="*/ 9 w 9"/>
                  <a:gd name="T3" fmla="*/ 1 h 3"/>
                  <a:gd name="T4" fmla="*/ 0 w 9"/>
                  <a:gd name="T5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" h="3">
                    <a:moveTo>
                      <a:pt x="0" y="3"/>
                    </a:moveTo>
                    <a:cubicBezTo>
                      <a:pt x="1" y="0"/>
                      <a:pt x="5" y="0"/>
                      <a:pt x="9" y="1"/>
                    </a:cubicBezTo>
                    <a:cubicBezTo>
                      <a:pt x="7" y="3"/>
                      <a:pt x="3" y="3"/>
                      <a:pt x="0" y="3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7" name="Freeform 1057"/>
              <p:cNvSpPr/>
              <p:nvPr/>
            </p:nvSpPr>
            <p:spPr bwMode="auto">
              <a:xfrm>
                <a:off x="344" y="3662"/>
                <a:ext cx="11" cy="5"/>
              </a:xfrm>
              <a:custGeom>
                <a:avLst/>
                <a:gdLst>
                  <a:gd name="T0" fmla="*/ 6 w 6"/>
                  <a:gd name="T1" fmla="*/ 3 h 3"/>
                  <a:gd name="T2" fmla="*/ 1 w 6"/>
                  <a:gd name="T3" fmla="*/ 3 h 3"/>
                  <a:gd name="T4" fmla="*/ 6 w 6"/>
                  <a:gd name="T5" fmla="*/ 1 h 3"/>
                  <a:gd name="T6" fmla="*/ 6 w 6"/>
                  <a:gd name="T7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3">
                    <a:moveTo>
                      <a:pt x="6" y="3"/>
                    </a:moveTo>
                    <a:cubicBezTo>
                      <a:pt x="1" y="3"/>
                      <a:pt x="1" y="3"/>
                      <a:pt x="1" y="3"/>
                    </a:cubicBezTo>
                    <a:cubicBezTo>
                      <a:pt x="0" y="0"/>
                      <a:pt x="4" y="1"/>
                      <a:pt x="6" y="1"/>
                    </a:cubicBezTo>
                    <a:lnTo>
                      <a:pt x="6" y="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8" name="Freeform 1058"/>
              <p:cNvSpPr/>
              <p:nvPr/>
            </p:nvSpPr>
            <p:spPr bwMode="auto">
              <a:xfrm>
                <a:off x="1609" y="3624"/>
                <a:ext cx="16" cy="9"/>
              </a:xfrm>
              <a:custGeom>
                <a:avLst/>
                <a:gdLst>
                  <a:gd name="T0" fmla="*/ 0 w 9"/>
                  <a:gd name="T1" fmla="*/ 4 h 5"/>
                  <a:gd name="T2" fmla="*/ 9 w 9"/>
                  <a:gd name="T3" fmla="*/ 1 h 5"/>
                  <a:gd name="T4" fmla="*/ 0 w 9"/>
                  <a:gd name="T5" fmla="*/ 4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" h="5">
                    <a:moveTo>
                      <a:pt x="0" y="4"/>
                    </a:moveTo>
                    <a:cubicBezTo>
                      <a:pt x="1" y="0"/>
                      <a:pt x="6" y="2"/>
                      <a:pt x="9" y="1"/>
                    </a:cubicBezTo>
                    <a:cubicBezTo>
                      <a:pt x="8" y="5"/>
                      <a:pt x="3" y="3"/>
                      <a:pt x="0" y="4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9" name="Freeform 1059"/>
              <p:cNvSpPr/>
              <p:nvPr/>
            </p:nvSpPr>
            <p:spPr bwMode="auto">
              <a:xfrm>
                <a:off x="560" y="3608"/>
                <a:ext cx="16" cy="10"/>
              </a:xfrm>
              <a:custGeom>
                <a:avLst/>
                <a:gdLst>
                  <a:gd name="T0" fmla="*/ 0 w 9"/>
                  <a:gd name="T1" fmla="*/ 5 h 6"/>
                  <a:gd name="T2" fmla="*/ 9 w 9"/>
                  <a:gd name="T3" fmla="*/ 2 h 6"/>
                  <a:gd name="T4" fmla="*/ 0 w 9"/>
                  <a:gd name="T5" fmla="*/ 5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" h="6">
                    <a:moveTo>
                      <a:pt x="0" y="5"/>
                    </a:moveTo>
                    <a:cubicBezTo>
                      <a:pt x="1" y="0"/>
                      <a:pt x="5" y="4"/>
                      <a:pt x="9" y="2"/>
                    </a:cubicBezTo>
                    <a:cubicBezTo>
                      <a:pt x="8" y="6"/>
                      <a:pt x="2" y="3"/>
                      <a:pt x="0" y="5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0" name="Freeform 1060"/>
              <p:cNvSpPr/>
              <p:nvPr/>
            </p:nvSpPr>
            <p:spPr bwMode="auto">
              <a:xfrm>
                <a:off x="540" y="3613"/>
                <a:ext cx="16" cy="5"/>
              </a:xfrm>
              <a:custGeom>
                <a:avLst/>
                <a:gdLst>
                  <a:gd name="T0" fmla="*/ 9 w 9"/>
                  <a:gd name="T1" fmla="*/ 1 h 3"/>
                  <a:gd name="T2" fmla="*/ 0 w 9"/>
                  <a:gd name="T3" fmla="*/ 2 h 3"/>
                  <a:gd name="T4" fmla="*/ 9 w 9"/>
                  <a:gd name="T5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" h="3">
                    <a:moveTo>
                      <a:pt x="9" y="1"/>
                    </a:moveTo>
                    <a:cubicBezTo>
                      <a:pt x="7" y="3"/>
                      <a:pt x="4" y="1"/>
                      <a:pt x="0" y="2"/>
                    </a:cubicBezTo>
                    <a:cubicBezTo>
                      <a:pt x="1" y="0"/>
                      <a:pt x="7" y="0"/>
                      <a:pt x="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1" name="Freeform 1061"/>
              <p:cNvSpPr/>
              <p:nvPr/>
            </p:nvSpPr>
            <p:spPr bwMode="auto">
              <a:xfrm>
                <a:off x="1080" y="3593"/>
                <a:ext cx="55" cy="13"/>
              </a:xfrm>
              <a:custGeom>
                <a:avLst/>
                <a:gdLst>
                  <a:gd name="T0" fmla="*/ 0 w 31"/>
                  <a:gd name="T1" fmla="*/ 5 h 7"/>
                  <a:gd name="T2" fmla="*/ 31 w 31"/>
                  <a:gd name="T3" fmla="*/ 2 h 7"/>
                  <a:gd name="T4" fmla="*/ 31 w 31"/>
                  <a:gd name="T5" fmla="*/ 5 h 7"/>
                  <a:gd name="T6" fmla="*/ 0 w 31"/>
                  <a:gd name="T7" fmla="*/ 5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1" h="7">
                    <a:moveTo>
                      <a:pt x="0" y="5"/>
                    </a:moveTo>
                    <a:cubicBezTo>
                      <a:pt x="9" y="0"/>
                      <a:pt x="23" y="0"/>
                      <a:pt x="31" y="2"/>
                    </a:cubicBezTo>
                    <a:cubicBezTo>
                      <a:pt x="31" y="4"/>
                      <a:pt x="25" y="4"/>
                      <a:pt x="31" y="5"/>
                    </a:cubicBezTo>
                    <a:cubicBezTo>
                      <a:pt x="23" y="6"/>
                      <a:pt x="11" y="7"/>
                      <a:pt x="0" y="5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2" name="Freeform 1062"/>
              <p:cNvSpPr/>
              <p:nvPr/>
            </p:nvSpPr>
            <p:spPr bwMode="auto">
              <a:xfrm>
                <a:off x="565" y="3595"/>
                <a:ext cx="18" cy="7"/>
              </a:xfrm>
              <a:custGeom>
                <a:avLst/>
                <a:gdLst>
                  <a:gd name="T0" fmla="*/ 0 w 10"/>
                  <a:gd name="T1" fmla="*/ 3 h 4"/>
                  <a:gd name="T2" fmla="*/ 10 w 10"/>
                  <a:gd name="T3" fmla="*/ 2 h 4"/>
                  <a:gd name="T4" fmla="*/ 0 w 10"/>
                  <a:gd name="T5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0" h="4">
                    <a:moveTo>
                      <a:pt x="0" y="3"/>
                    </a:moveTo>
                    <a:cubicBezTo>
                      <a:pt x="4" y="0"/>
                      <a:pt x="6" y="1"/>
                      <a:pt x="10" y="2"/>
                    </a:cubicBezTo>
                    <a:cubicBezTo>
                      <a:pt x="7" y="4"/>
                      <a:pt x="3" y="3"/>
                      <a:pt x="0" y="3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3" name="Freeform 1063"/>
              <p:cNvSpPr/>
              <p:nvPr/>
            </p:nvSpPr>
            <p:spPr bwMode="auto">
              <a:xfrm>
                <a:off x="1259" y="3580"/>
                <a:ext cx="18" cy="8"/>
              </a:xfrm>
              <a:custGeom>
                <a:avLst/>
                <a:gdLst>
                  <a:gd name="T0" fmla="*/ 10 w 10"/>
                  <a:gd name="T1" fmla="*/ 2 h 4"/>
                  <a:gd name="T2" fmla="*/ 0 w 10"/>
                  <a:gd name="T3" fmla="*/ 3 h 4"/>
                  <a:gd name="T4" fmla="*/ 10 w 10"/>
                  <a:gd name="T5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0" h="4">
                    <a:moveTo>
                      <a:pt x="10" y="2"/>
                    </a:moveTo>
                    <a:cubicBezTo>
                      <a:pt x="9" y="4"/>
                      <a:pt x="3" y="2"/>
                      <a:pt x="0" y="3"/>
                    </a:cubicBezTo>
                    <a:cubicBezTo>
                      <a:pt x="4" y="0"/>
                      <a:pt x="6" y="2"/>
                      <a:pt x="10" y="2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4" name="Freeform 1064"/>
              <p:cNvSpPr/>
              <p:nvPr/>
            </p:nvSpPr>
            <p:spPr bwMode="auto">
              <a:xfrm>
                <a:off x="2679" y="3568"/>
                <a:ext cx="17" cy="5"/>
              </a:xfrm>
              <a:custGeom>
                <a:avLst/>
                <a:gdLst>
                  <a:gd name="T0" fmla="*/ 9 w 9"/>
                  <a:gd name="T1" fmla="*/ 1 h 3"/>
                  <a:gd name="T2" fmla="*/ 0 w 9"/>
                  <a:gd name="T3" fmla="*/ 2 h 3"/>
                  <a:gd name="T4" fmla="*/ 9 w 9"/>
                  <a:gd name="T5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" h="3">
                    <a:moveTo>
                      <a:pt x="9" y="1"/>
                    </a:moveTo>
                    <a:cubicBezTo>
                      <a:pt x="8" y="3"/>
                      <a:pt x="3" y="2"/>
                      <a:pt x="0" y="2"/>
                    </a:cubicBezTo>
                    <a:cubicBezTo>
                      <a:pt x="1" y="0"/>
                      <a:pt x="6" y="2"/>
                      <a:pt x="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5" name="Freeform 1065"/>
              <p:cNvSpPr/>
              <p:nvPr/>
            </p:nvSpPr>
            <p:spPr bwMode="auto">
              <a:xfrm>
                <a:off x="2102" y="3506"/>
                <a:ext cx="20" cy="6"/>
              </a:xfrm>
              <a:custGeom>
                <a:avLst/>
                <a:gdLst>
                  <a:gd name="T0" fmla="*/ 0 w 11"/>
                  <a:gd name="T1" fmla="*/ 2 h 3"/>
                  <a:gd name="T2" fmla="*/ 11 w 11"/>
                  <a:gd name="T3" fmla="*/ 0 h 3"/>
                  <a:gd name="T4" fmla="*/ 0 w 11"/>
                  <a:gd name="T5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" h="3">
                    <a:moveTo>
                      <a:pt x="0" y="2"/>
                    </a:moveTo>
                    <a:cubicBezTo>
                      <a:pt x="2" y="0"/>
                      <a:pt x="7" y="0"/>
                      <a:pt x="11" y="0"/>
                    </a:cubicBezTo>
                    <a:cubicBezTo>
                      <a:pt x="9" y="3"/>
                      <a:pt x="3" y="3"/>
                      <a:pt x="0" y="2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6" name="Freeform 1066"/>
              <p:cNvSpPr>
                <a:spLocks noEditPoints="1"/>
              </p:cNvSpPr>
              <p:nvPr/>
            </p:nvSpPr>
            <p:spPr bwMode="auto">
              <a:xfrm>
                <a:off x="183" y="3528"/>
                <a:ext cx="3368" cy="420"/>
              </a:xfrm>
              <a:custGeom>
                <a:avLst/>
                <a:gdLst>
                  <a:gd name="T0" fmla="*/ 1145 w 1878"/>
                  <a:gd name="T1" fmla="*/ 212 h 232"/>
                  <a:gd name="T2" fmla="*/ 1171 w 1878"/>
                  <a:gd name="T3" fmla="*/ 209 h 232"/>
                  <a:gd name="T4" fmla="*/ 1612 w 1878"/>
                  <a:gd name="T5" fmla="*/ 217 h 232"/>
                  <a:gd name="T6" fmla="*/ 1840 w 1878"/>
                  <a:gd name="T7" fmla="*/ 166 h 232"/>
                  <a:gd name="T8" fmla="*/ 1836 w 1878"/>
                  <a:gd name="T9" fmla="*/ 137 h 232"/>
                  <a:gd name="T10" fmla="*/ 1839 w 1878"/>
                  <a:gd name="T11" fmla="*/ 114 h 232"/>
                  <a:gd name="T12" fmla="*/ 1818 w 1878"/>
                  <a:gd name="T13" fmla="*/ 20 h 232"/>
                  <a:gd name="T14" fmla="*/ 1388 w 1878"/>
                  <a:gd name="T15" fmla="*/ 29 h 232"/>
                  <a:gd name="T16" fmla="*/ 1047 w 1878"/>
                  <a:gd name="T17" fmla="*/ 19 h 232"/>
                  <a:gd name="T18" fmla="*/ 720 w 1878"/>
                  <a:gd name="T19" fmla="*/ 36 h 232"/>
                  <a:gd name="T20" fmla="*/ 496 w 1878"/>
                  <a:gd name="T21" fmla="*/ 41 h 232"/>
                  <a:gd name="T22" fmla="*/ 323 w 1878"/>
                  <a:gd name="T23" fmla="*/ 34 h 232"/>
                  <a:gd name="T24" fmla="*/ 231 w 1878"/>
                  <a:gd name="T25" fmla="*/ 41 h 232"/>
                  <a:gd name="T26" fmla="*/ 200 w 1878"/>
                  <a:gd name="T27" fmla="*/ 65 h 232"/>
                  <a:gd name="T28" fmla="*/ 255 w 1878"/>
                  <a:gd name="T29" fmla="*/ 78 h 232"/>
                  <a:gd name="T30" fmla="*/ 195 w 1878"/>
                  <a:gd name="T31" fmla="*/ 96 h 232"/>
                  <a:gd name="T32" fmla="*/ 212 w 1878"/>
                  <a:gd name="T33" fmla="*/ 109 h 232"/>
                  <a:gd name="T34" fmla="*/ 143 w 1878"/>
                  <a:gd name="T35" fmla="*/ 125 h 232"/>
                  <a:gd name="T36" fmla="*/ 182 w 1878"/>
                  <a:gd name="T37" fmla="*/ 129 h 232"/>
                  <a:gd name="T38" fmla="*/ 164 w 1878"/>
                  <a:gd name="T39" fmla="*/ 133 h 232"/>
                  <a:gd name="T40" fmla="*/ 53 w 1878"/>
                  <a:gd name="T41" fmla="*/ 129 h 232"/>
                  <a:gd name="T42" fmla="*/ 58 w 1878"/>
                  <a:gd name="T43" fmla="*/ 143 h 232"/>
                  <a:gd name="T44" fmla="*/ 126 w 1878"/>
                  <a:gd name="T45" fmla="*/ 150 h 232"/>
                  <a:gd name="T46" fmla="*/ 109 w 1878"/>
                  <a:gd name="T47" fmla="*/ 156 h 232"/>
                  <a:gd name="T48" fmla="*/ 26 w 1878"/>
                  <a:gd name="T49" fmla="*/ 165 h 232"/>
                  <a:gd name="T50" fmla="*/ 160 w 1878"/>
                  <a:gd name="T51" fmla="*/ 185 h 232"/>
                  <a:gd name="T52" fmla="*/ 12 w 1878"/>
                  <a:gd name="T53" fmla="*/ 191 h 232"/>
                  <a:gd name="T54" fmla="*/ 82 w 1878"/>
                  <a:gd name="T55" fmla="*/ 197 h 232"/>
                  <a:gd name="T56" fmla="*/ 342 w 1878"/>
                  <a:gd name="T57" fmla="*/ 214 h 232"/>
                  <a:gd name="T58" fmla="*/ 414 w 1878"/>
                  <a:gd name="T59" fmla="*/ 231 h 232"/>
                  <a:gd name="T60" fmla="*/ 883 w 1878"/>
                  <a:gd name="T61" fmla="*/ 211 h 232"/>
                  <a:gd name="T62" fmla="*/ 941 w 1878"/>
                  <a:gd name="T63" fmla="*/ 217 h 232"/>
                  <a:gd name="T64" fmla="*/ 953 w 1878"/>
                  <a:gd name="T65" fmla="*/ 210 h 232"/>
                  <a:gd name="T66" fmla="*/ 1053 w 1878"/>
                  <a:gd name="T67" fmla="*/ 206 h 232"/>
                  <a:gd name="T68" fmla="*/ 531 w 1878"/>
                  <a:gd name="T69" fmla="*/ 207 h 232"/>
                  <a:gd name="T70" fmla="*/ 325 w 1878"/>
                  <a:gd name="T71" fmla="*/ 207 h 232"/>
                  <a:gd name="T72" fmla="*/ 138 w 1878"/>
                  <a:gd name="T73" fmla="*/ 198 h 232"/>
                  <a:gd name="T74" fmla="*/ 499 w 1878"/>
                  <a:gd name="T75" fmla="*/ 192 h 232"/>
                  <a:gd name="T76" fmla="*/ 277 w 1878"/>
                  <a:gd name="T77" fmla="*/ 191 h 232"/>
                  <a:gd name="T78" fmla="*/ 252 w 1878"/>
                  <a:gd name="T79" fmla="*/ 193 h 232"/>
                  <a:gd name="T80" fmla="*/ 209 w 1878"/>
                  <a:gd name="T81" fmla="*/ 191 h 232"/>
                  <a:gd name="T82" fmla="*/ 192 w 1878"/>
                  <a:gd name="T83" fmla="*/ 187 h 232"/>
                  <a:gd name="T84" fmla="*/ 104 w 1878"/>
                  <a:gd name="T85" fmla="*/ 147 h 232"/>
                  <a:gd name="T86" fmla="*/ 72 w 1878"/>
                  <a:gd name="T87" fmla="*/ 145 h 232"/>
                  <a:gd name="T88" fmla="*/ 498 w 1878"/>
                  <a:gd name="T89" fmla="*/ 91 h 232"/>
                  <a:gd name="T90" fmla="*/ 537 w 1878"/>
                  <a:gd name="T91" fmla="*/ 87 h 232"/>
                  <a:gd name="T92" fmla="*/ 526 w 1878"/>
                  <a:gd name="T93" fmla="*/ 87 h 232"/>
                  <a:gd name="T94" fmla="*/ 340 w 1878"/>
                  <a:gd name="T95" fmla="*/ 84 h 232"/>
                  <a:gd name="T96" fmla="*/ 560 w 1878"/>
                  <a:gd name="T97" fmla="*/ 68 h 232"/>
                  <a:gd name="T98" fmla="*/ 626 w 1878"/>
                  <a:gd name="T99" fmla="*/ 74 h 232"/>
                  <a:gd name="T100" fmla="*/ 648 w 1878"/>
                  <a:gd name="T101" fmla="*/ 82 h 232"/>
                  <a:gd name="T102" fmla="*/ 309 w 1878"/>
                  <a:gd name="T103" fmla="*/ 78 h 232"/>
                  <a:gd name="T104" fmla="*/ 589 w 1878"/>
                  <a:gd name="T105" fmla="*/ 71 h 232"/>
                  <a:gd name="T106" fmla="*/ 409 w 1878"/>
                  <a:gd name="T107" fmla="*/ 58 h 232"/>
                  <a:gd name="T108" fmla="*/ 475 w 1878"/>
                  <a:gd name="T109" fmla="*/ 46 h 232"/>
                  <a:gd name="T110" fmla="*/ 856 w 1878"/>
                  <a:gd name="T111" fmla="*/ 40 h 232"/>
                  <a:gd name="T112" fmla="*/ 533 w 1878"/>
                  <a:gd name="T113" fmla="*/ 61 h 232"/>
                  <a:gd name="T114" fmla="*/ 422 w 1878"/>
                  <a:gd name="T115" fmla="*/ 61 h 232"/>
                  <a:gd name="T116" fmla="*/ 405 w 1878"/>
                  <a:gd name="T117" fmla="*/ 58 h 232"/>
                  <a:gd name="T118" fmla="*/ 1251 w 1878"/>
                  <a:gd name="T119" fmla="*/ 48 h 232"/>
                  <a:gd name="T120" fmla="*/ 980 w 1878"/>
                  <a:gd name="T121" fmla="*/ 42 h 232"/>
                  <a:gd name="T122" fmla="*/ 407 w 1878"/>
                  <a:gd name="T123" fmla="*/ 40 h 232"/>
                  <a:gd name="T124" fmla="*/ 1260 w 1878"/>
                  <a:gd name="T125" fmla="*/ 27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878" h="232">
                    <a:moveTo>
                      <a:pt x="950" y="216"/>
                    </a:moveTo>
                    <a:cubicBezTo>
                      <a:pt x="980" y="219"/>
                      <a:pt x="1005" y="219"/>
                      <a:pt x="1038" y="216"/>
                    </a:cubicBezTo>
                    <a:cubicBezTo>
                      <a:pt x="1036" y="211"/>
                      <a:pt x="1045" y="211"/>
                      <a:pt x="1047" y="215"/>
                    </a:cubicBezTo>
                    <a:cubicBezTo>
                      <a:pt x="1054" y="214"/>
                      <a:pt x="1064" y="216"/>
                      <a:pt x="1070" y="217"/>
                    </a:cubicBezTo>
                    <a:cubicBezTo>
                      <a:pt x="1096" y="221"/>
                      <a:pt x="1122" y="215"/>
                      <a:pt x="1145" y="212"/>
                    </a:cubicBezTo>
                    <a:cubicBezTo>
                      <a:pt x="1150" y="212"/>
                      <a:pt x="1156" y="215"/>
                      <a:pt x="1159" y="209"/>
                    </a:cubicBezTo>
                    <a:cubicBezTo>
                      <a:pt x="1155" y="211"/>
                      <a:pt x="1147" y="213"/>
                      <a:pt x="1145" y="209"/>
                    </a:cubicBezTo>
                    <a:cubicBezTo>
                      <a:pt x="1149" y="202"/>
                      <a:pt x="1168" y="200"/>
                      <a:pt x="1176" y="206"/>
                    </a:cubicBezTo>
                    <a:cubicBezTo>
                      <a:pt x="1172" y="206"/>
                      <a:pt x="1165" y="204"/>
                      <a:pt x="1164" y="208"/>
                    </a:cubicBezTo>
                    <a:cubicBezTo>
                      <a:pt x="1167" y="207"/>
                      <a:pt x="1170" y="207"/>
                      <a:pt x="1171" y="209"/>
                    </a:cubicBezTo>
                    <a:cubicBezTo>
                      <a:pt x="1168" y="211"/>
                      <a:pt x="1162" y="209"/>
                      <a:pt x="1160" y="212"/>
                    </a:cubicBezTo>
                    <a:cubicBezTo>
                      <a:pt x="1213" y="215"/>
                      <a:pt x="1266" y="211"/>
                      <a:pt x="1320" y="208"/>
                    </a:cubicBezTo>
                    <a:cubicBezTo>
                      <a:pt x="1296" y="204"/>
                      <a:pt x="1273" y="211"/>
                      <a:pt x="1250" y="203"/>
                    </a:cubicBezTo>
                    <a:cubicBezTo>
                      <a:pt x="1307" y="203"/>
                      <a:pt x="1372" y="200"/>
                      <a:pt x="1433" y="209"/>
                    </a:cubicBezTo>
                    <a:cubicBezTo>
                      <a:pt x="1485" y="218"/>
                      <a:pt x="1554" y="213"/>
                      <a:pt x="1612" y="217"/>
                    </a:cubicBezTo>
                    <a:cubicBezTo>
                      <a:pt x="1614" y="217"/>
                      <a:pt x="1616" y="218"/>
                      <a:pt x="1617" y="218"/>
                    </a:cubicBezTo>
                    <a:cubicBezTo>
                      <a:pt x="1680" y="215"/>
                      <a:pt x="1735" y="217"/>
                      <a:pt x="1786" y="212"/>
                    </a:cubicBezTo>
                    <a:cubicBezTo>
                      <a:pt x="1799" y="211"/>
                      <a:pt x="1836" y="211"/>
                      <a:pt x="1838" y="196"/>
                    </a:cubicBezTo>
                    <a:cubicBezTo>
                      <a:pt x="1840" y="184"/>
                      <a:pt x="1827" y="186"/>
                      <a:pt x="1826" y="175"/>
                    </a:cubicBezTo>
                    <a:cubicBezTo>
                      <a:pt x="1828" y="169"/>
                      <a:pt x="1837" y="171"/>
                      <a:pt x="1840" y="166"/>
                    </a:cubicBezTo>
                    <a:cubicBezTo>
                      <a:pt x="1838" y="167"/>
                      <a:pt x="1835" y="167"/>
                      <a:pt x="1833" y="165"/>
                    </a:cubicBezTo>
                    <a:cubicBezTo>
                      <a:pt x="1836" y="165"/>
                      <a:pt x="1837" y="164"/>
                      <a:pt x="1837" y="161"/>
                    </a:cubicBezTo>
                    <a:cubicBezTo>
                      <a:pt x="1835" y="158"/>
                      <a:pt x="1835" y="159"/>
                      <a:pt x="1833" y="153"/>
                    </a:cubicBezTo>
                    <a:cubicBezTo>
                      <a:pt x="1835" y="151"/>
                      <a:pt x="1840" y="152"/>
                      <a:pt x="1840" y="148"/>
                    </a:cubicBezTo>
                    <a:cubicBezTo>
                      <a:pt x="1842" y="142"/>
                      <a:pt x="1835" y="140"/>
                      <a:pt x="1836" y="137"/>
                    </a:cubicBezTo>
                    <a:cubicBezTo>
                      <a:pt x="1840" y="138"/>
                      <a:pt x="1843" y="137"/>
                      <a:pt x="1844" y="136"/>
                    </a:cubicBezTo>
                    <a:cubicBezTo>
                      <a:pt x="1841" y="136"/>
                      <a:pt x="1836" y="136"/>
                      <a:pt x="1835" y="134"/>
                    </a:cubicBezTo>
                    <a:cubicBezTo>
                      <a:pt x="1837" y="133"/>
                      <a:pt x="1834" y="127"/>
                      <a:pt x="1836" y="127"/>
                    </a:cubicBezTo>
                    <a:cubicBezTo>
                      <a:pt x="1838" y="124"/>
                      <a:pt x="1840" y="129"/>
                      <a:pt x="1841" y="127"/>
                    </a:cubicBezTo>
                    <a:cubicBezTo>
                      <a:pt x="1836" y="127"/>
                      <a:pt x="1833" y="115"/>
                      <a:pt x="1839" y="114"/>
                    </a:cubicBezTo>
                    <a:cubicBezTo>
                      <a:pt x="1841" y="117"/>
                      <a:pt x="1841" y="118"/>
                      <a:pt x="1846" y="118"/>
                    </a:cubicBezTo>
                    <a:cubicBezTo>
                      <a:pt x="1849" y="113"/>
                      <a:pt x="1844" y="113"/>
                      <a:pt x="1844" y="109"/>
                    </a:cubicBezTo>
                    <a:cubicBezTo>
                      <a:pt x="1851" y="102"/>
                      <a:pt x="1846" y="91"/>
                      <a:pt x="1849" y="80"/>
                    </a:cubicBezTo>
                    <a:cubicBezTo>
                      <a:pt x="1878" y="56"/>
                      <a:pt x="1836" y="32"/>
                      <a:pt x="1820" y="16"/>
                    </a:cubicBezTo>
                    <a:cubicBezTo>
                      <a:pt x="1818" y="16"/>
                      <a:pt x="1821" y="20"/>
                      <a:pt x="1818" y="20"/>
                    </a:cubicBezTo>
                    <a:cubicBezTo>
                      <a:pt x="1774" y="16"/>
                      <a:pt x="1732" y="20"/>
                      <a:pt x="1690" y="20"/>
                    </a:cubicBezTo>
                    <a:cubicBezTo>
                      <a:pt x="1648" y="21"/>
                      <a:pt x="1607" y="19"/>
                      <a:pt x="1566" y="17"/>
                    </a:cubicBezTo>
                    <a:cubicBezTo>
                      <a:pt x="1558" y="17"/>
                      <a:pt x="1549" y="17"/>
                      <a:pt x="1540" y="17"/>
                    </a:cubicBezTo>
                    <a:cubicBezTo>
                      <a:pt x="1498" y="22"/>
                      <a:pt x="1443" y="22"/>
                      <a:pt x="1396" y="26"/>
                    </a:cubicBezTo>
                    <a:cubicBezTo>
                      <a:pt x="1394" y="28"/>
                      <a:pt x="1392" y="29"/>
                      <a:pt x="1388" y="29"/>
                    </a:cubicBezTo>
                    <a:cubicBezTo>
                      <a:pt x="1354" y="6"/>
                      <a:pt x="1300" y="32"/>
                      <a:pt x="1252" y="23"/>
                    </a:cubicBezTo>
                    <a:cubicBezTo>
                      <a:pt x="1229" y="0"/>
                      <a:pt x="1194" y="33"/>
                      <a:pt x="1162" y="21"/>
                    </a:cubicBezTo>
                    <a:cubicBezTo>
                      <a:pt x="1159" y="20"/>
                      <a:pt x="1157" y="15"/>
                      <a:pt x="1153" y="15"/>
                    </a:cubicBezTo>
                    <a:cubicBezTo>
                      <a:pt x="1138" y="12"/>
                      <a:pt x="1123" y="23"/>
                      <a:pt x="1107" y="21"/>
                    </a:cubicBezTo>
                    <a:cubicBezTo>
                      <a:pt x="1087" y="10"/>
                      <a:pt x="1064" y="17"/>
                      <a:pt x="1047" y="19"/>
                    </a:cubicBezTo>
                    <a:cubicBezTo>
                      <a:pt x="1032" y="21"/>
                      <a:pt x="1022" y="18"/>
                      <a:pt x="1009" y="15"/>
                    </a:cubicBezTo>
                    <a:cubicBezTo>
                      <a:pt x="983" y="7"/>
                      <a:pt x="954" y="28"/>
                      <a:pt x="921" y="21"/>
                    </a:cubicBezTo>
                    <a:cubicBezTo>
                      <a:pt x="917" y="20"/>
                      <a:pt x="915" y="16"/>
                      <a:pt x="911" y="15"/>
                    </a:cubicBezTo>
                    <a:cubicBezTo>
                      <a:pt x="842" y="26"/>
                      <a:pt x="779" y="31"/>
                      <a:pt x="720" y="34"/>
                    </a:cubicBezTo>
                    <a:cubicBezTo>
                      <a:pt x="721" y="34"/>
                      <a:pt x="721" y="35"/>
                      <a:pt x="720" y="36"/>
                    </a:cubicBezTo>
                    <a:cubicBezTo>
                      <a:pt x="662" y="41"/>
                      <a:pt x="607" y="33"/>
                      <a:pt x="540" y="41"/>
                    </a:cubicBezTo>
                    <a:cubicBezTo>
                      <a:pt x="550" y="44"/>
                      <a:pt x="557" y="40"/>
                      <a:pt x="565" y="44"/>
                    </a:cubicBezTo>
                    <a:cubicBezTo>
                      <a:pt x="541" y="45"/>
                      <a:pt x="508" y="48"/>
                      <a:pt x="488" y="43"/>
                    </a:cubicBezTo>
                    <a:cubicBezTo>
                      <a:pt x="493" y="42"/>
                      <a:pt x="497" y="43"/>
                      <a:pt x="500" y="42"/>
                    </a:cubicBezTo>
                    <a:cubicBezTo>
                      <a:pt x="499" y="40"/>
                      <a:pt x="497" y="41"/>
                      <a:pt x="496" y="41"/>
                    </a:cubicBezTo>
                    <a:cubicBezTo>
                      <a:pt x="496" y="38"/>
                      <a:pt x="501" y="41"/>
                      <a:pt x="500" y="38"/>
                    </a:cubicBezTo>
                    <a:cubicBezTo>
                      <a:pt x="470" y="33"/>
                      <a:pt x="437" y="27"/>
                      <a:pt x="397" y="29"/>
                    </a:cubicBezTo>
                    <a:cubicBezTo>
                      <a:pt x="396" y="26"/>
                      <a:pt x="394" y="23"/>
                      <a:pt x="392" y="21"/>
                    </a:cubicBezTo>
                    <a:cubicBezTo>
                      <a:pt x="354" y="16"/>
                      <a:pt x="312" y="27"/>
                      <a:pt x="276" y="31"/>
                    </a:cubicBezTo>
                    <a:cubicBezTo>
                      <a:pt x="292" y="32"/>
                      <a:pt x="308" y="27"/>
                      <a:pt x="323" y="34"/>
                    </a:cubicBezTo>
                    <a:cubicBezTo>
                      <a:pt x="316" y="39"/>
                      <a:pt x="307" y="36"/>
                      <a:pt x="297" y="36"/>
                    </a:cubicBezTo>
                    <a:cubicBezTo>
                      <a:pt x="298" y="36"/>
                      <a:pt x="299" y="35"/>
                      <a:pt x="299" y="34"/>
                    </a:cubicBezTo>
                    <a:cubicBezTo>
                      <a:pt x="295" y="36"/>
                      <a:pt x="286" y="32"/>
                      <a:pt x="282" y="36"/>
                    </a:cubicBezTo>
                    <a:cubicBezTo>
                      <a:pt x="284" y="36"/>
                      <a:pt x="287" y="35"/>
                      <a:pt x="287" y="37"/>
                    </a:cubicBezTo>
                    <a:cubicBezTo>
                      <a:pt x="271" y="38"/>
                      <a:pt x="251" y="35"/>
                      <a:pt x="231" y="41"/>
                    </a:cubicBezTo>
                    <a:cubicBezTo>
                      <a:pt x="247" y="42"/>
                      <a:pt x="261" y="41"/>
                      <a:pt x="278" y="41"/>
                    </a:cubicBezTo>
                    <a:cubicBezTo>
                      <a:pt x="269" y="46"/>
                      <a:pt x="261" y="40"/>
                      <a:pt x="255" y="47"/>
                    </a:cubicBezTo>
                    <a:cubicBezTo>
                      <a:pt x="284" y="45"/>
                      <a:pt x="313" y="43"/>
                      <a:pt x="335" y="49"/>
                    </a:cubicBezTo>
                    <a:cubicBezTo>
                      <a:pt x="313" y="64"/>
                      <a:pt x="264" y="54"/>
                      <a:pt x="237" y="64"/>
                    </a:cubicBezTo>
                    <a:cubicBezTo>
                      <a:pt x="229" y="63"/>
                      <a:pt x="213" y="61"/>
                      <a:pt x="200" y="65"/>
                    </a:cubicBezTo>
                    <a:cubicBezTo>
                      <a:pt x="171" y="72"/>
                      <a:pt x="129" y="70"/>
                      <a:pt x="97" y="77"/>
                    </a:cubicBezTo>
                    <a:cubicBezTo>
                      <a:pt x="141" y="78"/>
                      <a:pt x="204" y="65"/>
                      <a:pt x="251" y="74"/>
                    </a:cubicBezTo>
                    <a:cubicBezTo>
                      <a:pt x="255" y="75"/>
                      <a:pt x="262" y="72"/>
                      <a:pt x="266" y="79"/>
                    </a:cubicBezTo>
                    <a:cubicBezTo>
                      <a:pt x="262" y="81"/>
                      <a:pt x="261" y="80"/>
                      <a:pt x="256" y="81"/>
                    </a:cubicBezTo>
                    <a:cubicBezTo>
                      <a:pt x="256" y="80"/>
                      <a:pt x="258" y="77"/>
                      <a:pt x="255" y="78"/>
                    </a:cubicBezTo>
                    <a:cubicBezTo>
                      <a:pt x="242" y="85"/>
                      <a:pt x="223" y="83"/>
                      <a:pt x="205" y="85"/>
                    </a:cubicBezTo>
                    <a:cubicBezTo>
                      <a:pt x="213" y="91"/>
                      <a:pt x="231" y="86"/>
                      <a:pt x="243" y="88"/>
                    </a:cubicBezTo>
                    <a:cubicBezTo>
                      <a:pt x="243" y="89"/>
                      <a:pt x="242" y="88"/>
                      <a:pt x="242" y="89"/>
                    </a:cubicBezTo>
                    <a:cubicBezTo>
                      <a:pt x="249" y="88"/>
                      <a:pt x="272" y="87"/>
                      <a:pt x="280" y="90"/>
                    </a:cubicBezTo>
                    <a:cubicBezTo>
                      <a:pt x="251" y="94"/>
                      <a:pt x="214" y="90"/>
                      <a:pt x="195" y="96"/>
                    </a:cubicBezTo>
                    <a:cubicBezTo>
                      <a:pt x="211" y="97"/>
                      <a:pt x="222" y="94"/>
                      <a:pt x="231" y="96"/>
                    </a:cubicBezTo>
                    <a:cubicBezTo>
                      <a:pt x="185" y="104"/>
                      <a:pt x="142" y="99"/>
                      <a:pt x="96" y="106"/>
                    </a:cubicBezTo>
                    <a:cubicBezTo>
                      <a:pt x="145" y="107"/>
                      <a:pt x="180" y="101"/>
                      <a:pt x="227" y="104"/>
                    </a:cubicBezTo>
                    <a:cubicBezTo>
                      <a:pt x="220" y="107"/>
                      <a:pt x="203" y="104"/>
                      <a:pt x="201" y="107"/>
                    </a:cubicBezTo>
                    <a:cubicBezTo>
                      <a:pt x="199" y="108"/>
                      <a:pt x="210" y="105"/>
                      <a:pt x="212" y="109"/>
                    </a:cubicBezTo>
                    <a:cubicBezTo>
                      <a:pt x="180" y="117"/>
                      <a:pt x="128" y="110"/>
                      <a:pt x="100" y="117"/>
                    </a:cubicBezTo>
                    <a:cubicBezTo>
                      <a:pt x="85" y="117"/>
                      <a:pt x="82" y="120"/>
                      <a:pt x="70" y="119"/>
                    </a:cubicBezTo>
                    <a:cubicBezTo>
                      <a:pt x="71" y="119"/>
                      <a:pt x="73" y="119"/>
                      <a:pt x="73" y="118"/>
                    </a:cubicBezTo>
                    <a:cubicBezTo>
                      <a:pt x="66" y="119"/>
                      <a:pt x="52" y="120"/>
                      <a:pt x="47" y="123"/>
                    </a:cubicBezTo>
                    <a:cubicBezTo>
                      <a:pt x="76" y="122"/>
                      <a:pt x="113" y="119"/>
                      <a:pt x="143" y="125"/>
                    </a:cubicBezTo>
                    <a:cubicBezTo>
                      <a:pt x="143" y="128"/>
                      <a:pt x="136" y="126"/>
                      <a:pt x="139" y="129"/>
                    </a:cubicBezTo>
                    <a:cubicBezTo>
                      <a:pt x="141" y="130"/>
                      <a:pt x="149" y="130"/>
                      <a:pt x="151" y="129"/>
                    </a:cubicBezTo>
                    <a:cubicBezTo>
                      <a:pt x="150" y="128"/>
                      <a:pt x="145" y="130"/>
                      <a:pt x="146" y="127"/>
                    </a:cubicBezTo>
                    <a:cubicBezTo>
                      <a:pt x="161" y="129"/>
                      <a:pt x="173" y="126"/>
                      <a:pt x="186" y="128"/>
                    </a:cubicBezTo>
                    <a:cubicBezTo>
                      <a:pt x="185" y="128"/>
                      <a:pt x="181" y="127"/>
                      <a:pt x="182" y="129"/>
                    </a:cubicBezTo>
                    <a:cubicBezTo>
                      <a:pt x="195" y="129"/>
                      <a:pt x="202" y="127"/>
                      <a:pt x="217" y="131"/>
                    </a:cubicBezTo>
                    <a:cubicBezTo>
                      <a:pt x="207" y="132"/>
                      <a:pt x="197" y="136"/>
                      <a:pt x="185" y="134"/>
                    </a:cubicBezTo>
                    <a:cubicBezTo>
                      <a:pt x="188" y="134"/>
                      <a:pt x="190" y="133"/>
                      <a:pt x="190" y="132"/>
                    </a:cubicBezTo>
                    <a:cubicBezTo>
                      <a:pt x="179" y="128"/>
                      <a:pt x="170" y="137"/>
                      <a:pt x="159" y="134"/>
                    </a:cubicBezTo>
                    <a:cubicBezTo>
                      <a:pt x="161" y="133"/>
                      <a:pt x="164" y="135"/>
                      <a:pt x="164" y="133"/>
                    </a:cubicBezTo>
                    <a:cubicBezTo>
                      <a:pt x="158" y="129"/>
                      <a:pt x="157" y="135"/>
                      <a:pt x="151" y="135"/>
                    </a:cubicBezTo>
                    <a:cubicBezTo>
                      <a:pt x="151" y="133"/>
                      <a:pt x="153" y="134"/>
                      <a:pt x="153" y="133"/>
                    </a:cubicBezTo>
                    <a:cubicBezTo>
                      <a:pt x="145" y="134"/>
                      <a:pt x="138" y="130"/>
                      <a:pt x="129" y="130"/>
                    </a:cubicBezTo>
                    <a:cubicBezTo>
                      <a:pt x="133" y="129"/>
                      <a:pt x="138" y="131"/>
                      <a:pt x="137" y="128"/>
                    </a:cubicBezTo>
                    <a:cubicBezTo>
                      <a:pt x="108" y="126"/>
                      <a:pt x="81" y="128"/>
                      <a:pt x="53" y="129"/>
                    </a:cubicBezTo>
                    <a:cubicBezTo>
                      <a:pt x="61" y="130"/>
                      <a:pt x="67" y="129"/>
                      <a:pt x="70" y="135"/>
                    </a:cubicBezTo>
                    <a:cubicBezTo>
                      <a:pt x="61" y="134"/>
                      <a:pt x="42" y="135"/>
                      <a:pt x="33" y="136"/>
                    </a:cubicBezTo>
                    <a:cubicBezTo>
                      <a:pt x="40" y="136"/>
                      <a:pt x="36" y="136"/>
                      <a:pt x="33" y="137"/>
                    </a:cubicBezTo>
                    <a:cubicBezTo>
                      <a:pt x="78" y="136"/>
                      <a:pt x="141" y="135"/>
                      <a:pt x="178" y="138"/>
                    </a:cubicBezTo>
                    <a:cubicBezTo>
                      <a:pt x="132" y="145"/>
                      <a:pt x="98" y="137"/>
                      <a:pt x="58" y="143"/>
                    </a:cubicBezTo>
                    <a:cubicBezTo>
                      <a:pt x="62" y="144"/>
                      <a:pt x="68" y="142"/>
                      <a:pt x="71" y="144"/>
                    </a:cubicBezTo>
                    <a:cubicBezTo>
                      <a:pt x="70" y="146"/>
                      <a:pt x="67" y="143"/>
                      <a:pt x="66" y="146"/>
                    </a:cubicBezTo>
                    <a:cubicBezTo>
                      <a:pt x="70" y="147"/>
                      <a:pt x="76" y="145"/>
                      <a:pt x="78" y="147"/>
                    </a:cubicBezTo>
                    <a:cubicBezTo>
                      <a:pt x="71" y="149"/>
                      <a:pt x="61" y="146"/>
                      <a:pt x="55" y="149"/>
                    </a:cubicBezTo>
                    <a:cubicBezTo>
                      <a:pt x="83" y="150"/>
                      <a:pt x="103" y="150"/>
                      <a:pt x="126" y="150"/>
                    </a:cubicBezTo>
                    <a:cubicBezTo>
                      <a:pt x="123" y="145"/>
                      <a:pt x="109" y="150"/>
                      <a:pt x="105" y="147"/>
                    </a:cubicBezTo>
                    <a:cubicBezTo>
                      <a:pt x="116" y="147"/>
                      <a:pt x="131" y="146"/>
                      <a:pt x="141" y="149"/>
                    </a:cubicBezTo>
                    <a:cubicBezTo>
                      <a:pt x="135" y="149"/>
                      <a:pt x="131" y="150"/>
                      <a:pt x="128" y="149"/>
                    </a:cubicBezTo>
                    <a:cubicBezTo>
                      <a:pt x="127" y="151"/>
                      <a:pt x="129" y="151"/>
                      <a:pt x="129" y="152"/>
                    </a:cubicBezTo>
                    <a:cubicBezTo>
                      <a:pt x="122" y="155"/>
                      <a:pt x="115" y="148"/>
                      <a:pt x="109" y="156"/>
                    </a:cubicBezTo>
                    <a:cubicBezTo>
                      <a:pt x="114" y="156"/>
                      <a:pt x="121" y="154"/>
                      <a:pt x="124" y="157"/>
                    </a:cubicBezTo>
                    <a:cubicBezTo>
                      <a:pt x="120" y="160"/>
                      <a:pt x="100" y="161"/>
                      <a:pt x="98" y="159"/>
                    </a:cubicBezTo>
                    <a:cubicBezTo>
                      <a:pt x="78" y="162"/>
                      <a:pt x="61" y="161"/>
                      <a:pt x="42" y="163"/>
                    </a:cubicBezTo>
                    <a:cubicBezTo>
                      <a:pt x="34" y="164"/>
                      <a:pt x="15" y="165"/>
                      <a:pt x="17" y="166"/>
                    </a:cubicBezTo>
                    <a:cubicBezTo>
                      <a:pt x="20" y="167"/>
                      <a:pt x="23" y="167"/>
                      <a:pt x="26" y="165"/>
                    </a:cubicBezTo>
                    <a:cubicBezTo>
                      <a:pt x="45" y="171"/>
                      <a:pt x="71" y="166"/>
                      <a:pt x="93" y="174"/>
                    </a:cubicBezTo>
                    <a:cubicBezTo>
                      <a:pt x="79" y="173"/>
                      <a:pt x="59" y="175"/>
                      <a:pt x="40" y="176"/>
                    </a:cubicBezTo>
                    <a:cubicBezTo>
                      <a:pt x="57" y="182"/>
                      <a:pt x="79" y="177"/>
                      <a:pt x="95" y="182"/>
                    </a:cubicBezTo>
                    <a:cubicBezTo>
                      <a:pt x="94" y="182"/>
                      <a:pt x="92" y="181"/>
                      <a:pt x="91" y="183"/>
                    </a:cubicBezTo>
                    <a:cubicBezTo>
                      <a:pt x="117" y="182"/>
                      <a:pt x="137" y="185"/>
                      <a:pt x="160" y="185"/>
                    </a:cubicBezTo>
                    <a:cubicBezTo>
                      <a:pt x="161" y="188"/>
                      <a:pt x="158" y="189"/>
                      <a:pt x="160" y="190"/>
                    </a:cubicBezTo>
                    <a:cubicBezTo>
                      <a:pt x="162" y="189"/>
                      <a:pt x="170" y="189"/>
                      <a:pt x="174" y="191"/>
                    </a:cubicBezTo>
                    <a:cubicBezTo>
                      <a:pt x="132" y="191"/>
                      <a:pt x="110" y="190"/>
                      <a:pt x="78" y="189"/>
                    </a:cubicBezTo>
                    <a:cubicBezTo>
                      <a:pt x="55" y="188"/>
                      <a:pt x="17" y="184"/>
                      <a:pt x="0" y="187"/>
                    </a:cubicBezTo>
                    <a:cubicBezTo>
                      <a:pt x="3" y="192"/>
                      <a:pt x="10" y="186"/>
                      <a:pt x="12" y="191"/>
                    </a:cubicBezTo>
                    <a:cubicBezTo>
                      <a:pt x="9" y="190"/>
                      <a:pt x="1" y="190"/>
                      <a:pt x="0" y="191"/>
                    </a:cubicBezTo>
                    <a:cubicBezTo>
                      <a:pt x="13" y="194"/>
                      <a:pt x="23" y="193"/>
                      <a:pt x="33" y="192"/>
                    </a:cubicBezTo>
                    <a:cubicBezTo>
                      <a:pt x="32" y="192"/>
                      <a:pt x="30" y="193"/>
                      <a:pt x="30" y="191"/>
                    </a:cubicBezTo>
                    <a:cubicBezTo>
                      <a:pt x="66" y="194"/>
                      <a:pt x="99" y="192"/>
                      <a:pt x="137" y="198"/>
                    </a:cubicBezTo>
                    <a:cubicBezTo>
                      <a:pt x="116" y="199"/>
                      <a:pt x="103" y="193"/>
                      <a:pt x="82" y="197"/>
                    </a:cubicBezTo>
                    <a:cubicBezTo>
                      <a:pt x="161" y="202"/>
                      <a:pt x="239" y="201"/>
                      <a:pt x="302" y="207"/>
                    </a:cubicBezTo>
                    <a:cubicBezTo>
                      <a:pt x="258" y="209"/>
                      <a:pt x="205" y="205"/>
                      <a:pt x="166" y="206"/>
                    </a:cubicBezTo>
                    <a:cubicBezTo>
                      <a:pt x="136" y="206"/>
                      <a:pt x="103" y="198"/>
                      <a:pt x="82" y="206"/>
                    </a:cubicBezTo>
                    <a:cubicBezTo>
                      <a:pt x="150" y="212"/>
                      <a:pt x="231" y="209"/>
                      <a:pt x="303" y="212"/>
                    </a:cubicBezTo>
                    <a:cubicBezTo>
                      <a:pt x="317" y="213"/>
                      <a:pt x="332" y="211"/>
                      <a:pt x="342" y="214"/>
                    </a:cubicBezTo>
                    <a:cubicBezTo>
                      <a:pt x="346" y="216"/>
                      <a:pt x="349" y="219"/>
                      <a:pt x="353" y="220"/>
                    </a:cubicBezTo>
                    <a:cubicBezTo>
                      <a:pt x="368" y="224"/>
                      <a:pt x="381" y="219"/>
                      <a:pt x="394" y="227"/>
                    </a:cubicBezTo>
                    <a:cubicBezTo>
                      <a:pt x="392" y="227"/>
                      <a:pt x="390" y="226"/>
                      <a:pt x="390" y="228"/>
                    </a:cubicBezTo>
                    <a:cubicBezTo>
                      <a:pt x="393" y="228"/>
                      <a:pt x="395" y="228"/>
                      <a:pt x="396" y="226"/>
                    </a:cubicBezTo>
                    <a:cubicBezTo>
                      <a:pt x="398" y="232"/>
                      <a:pt x="410" y="226"/>
                      <a:pt x="414" y="231"/>
                    </a:cubicBezTo>
                    <a:cubicBezTo>
                      <a:pt x="413" y="231"/>
                      <a:pt x="411" y="230"/>
                      <a:pt x="411" y="232"/>
                    </a:cubicBezTo>
                    <a:cubicBezTo>
                      <a:pt x="422" y="231"/>
                      <a:pt x="423" y="220"/>
                      <a:pt x="438" y="219"/>
                    </a:cubicBezTo>
                    <a:cubicBezTo>
                      <a:pt x="437" y="217"/>
                      <a:pt x="432" y="219"/>
                      <a:pt x="432" y="217"/>
                    </a:cubicBezTo>
                    <a:cubicBezTo>
                      <a:pt x="535" y="209"/>
                      <a:pt x="643" y="214"/>
                      <a:pt x="723" y="209"/>
                    </a:cubicBezTo>
                    <a:cubicBezTo>
                      <a:pt x="766" y="214"/>
                      <a:pt x="839" y="202"/>
                      <a:pt x="883" y="211"/>
                    </a:cubicBezTo>
                    <a:cubicBezTo>
                      <a:pt x="881" y="211"/>
                      <a:pt x="880" y="212"/>
                      <a:pt x="880" y="213"/>
                    </a:cubicBezTo>
                    <a:cubicBezTo>
                      <a:pt x="884" y="210"/>
                      <a:pt x="895" y="214"/>
                      <a:pt x="885" y="215"/>
                    </a:cubicBezTo>
                    <a:cubicBezTo>
                      <a:pt x="893" y="215"/>
                      <a:pt x="895" y="217"/>
                      <a:pt x="902" y="218"/>
                    </a:cubicBezTo>
                    <a:cubicBezTo>
                      <a:pt x="900" y="219"/>
                      <a:pt x="898" y="219"/>
                      <a:pt x="897" y="220"/>
                    </a:cubicBezTo>
                    <a:cubicBezTo>
                      <a:pt x="917" y="216"/>
                      <a:pt x="927" y="217"/>
                      <a:pt x="941" y="217"/>
                    </a:cubicBezTo>
                    <a:cubicBezTo>
                      <a:pt x="939" y="217"/>
                      <a:pt x="937" y="217"/>
                      <a:pt x="937" y="216"/>
                    </a:cubicBezTo>
                    <a:cubicBezTo>
                      <a:pt x="942" y="215"/>
                      <a:pt x="946" y="215"/>
                      <a:pt x="944" y="218"/>
                    </a:cubicBezTo>
                    <a:cubicBezTo>
                      <a:pt x="947" y="214"/>
                      <a:pt x="952" y="221"/>
                      <a:pt x="950" y="216"/>
                    </a:cubicBezTo>
                    <a:close/>
                    <a:moveTo>
                      <a:pt x="948" y="212"/>
                    </a:moveTo>
                    <a:cubicBezTo>
                      <a:pt x="948" y="210"/>
                      <a:pt x="951" y="210"/>
                      <a:pt x="953" y="210"/>
                    </a:cubicBezTo>
                    <a:cubicBezTo>
                      <a:pt x="950" y="209"/>
                      <a:pt x="945" y="208"/>
                      <a:pt x="941" y="209"/>
                    </a:cubicBezTo>
                    <a:cubicBezTo>
                      <a:pt x="945" y="206"/>
                      <a:pt x="959" y="203"/>
                      <a:pt x="960" y="210"/>
                    </a:cubicBezTo>
                    <a:cubicBezTo>
                      <a:pt x="955" y="210"/>
                      <a:pt x="951" y="214"/>
                      <a:pt x="948" y="212"/>
                    </a:cubicBezTo>
                    <a:close/>
                    <a:moveTo>
                      <a:pt x="1032" y="206"/>
                    </a:moveTo>
                    <a:cubicBezTo>
                      <a:pt x="1036" y="201"/>
                      <a:pt x="1047" y="205"/>
                      <a:pt x="1053" y="206"/>
                    </a:cubicBezTo>
                    <a:cubicBezTo>
                      <a:pt x="1050" y="213"/>
                      <a:pt x="1037" y="205"/>
                      <a:pt x="1032" y="206"/>
                    </a:cubicBezTo>
                    <a:close/>
                    <a:moveTo>
                      <a:pt x="782" y="202"/>
                    </a:moveTo>
                    <a:cubicBezTo>
                      <a:pt x="715" y="206"/>
                      <a:pt x="643" y="210"/>
                      <a:pt x="580" y="206"/>
                    </a:cubicBezTo>
                    <a:cubicBezTo>
                      <a:pt x="539" y="203"/>
                      <a:pt x="499" y="216"/>
                      <a:pt x="462" y="207"/>
                    </a:cubicBezTo>
                    <a:cubicBezTo>
                      <a:pt x="474" y="203"/>
                      <a:pt x="515" y="203"/>
                      <a:pt x="531" y="207"/>
                    </a:cubicBezTo>
                    <a:cubicBezTo>
                      <a:pt x="530" y="204"/>
                      <a:pt x="532" y="204"/>
                      <a:pt x="532" y="207"/>
                    </a:cubicBezTo>
                    <a:cubicBezTo>
                      <a:pt x="614" y="202"/>
                      <a:pt x="689" y="205"/>
                      <a:pt x="782" y="202"/>
                    </a:cubicBezTo>
                    <a:close/>
                    <a:moveTo>
                      <a:pt x="325" y="207"/>
                    </a:moveTo>
                    <a:cubicBezTo>
                      <a:pt x="326" y="204"/>
                      <a:pt x="330" y="204"/>
                      <a:pt x="334" y="206"/>
                    </a:cubicBezTo>
                    <a:cubicBezTo>
                      <a:pt x="331" y="209"/>
                      <a:pt x="329" y="206"/>
                      <a:pt x="325" y="207"/>
                    </a:cubicBezTo>
                    <a:close/>
                    <a:moveTo>
                      <a:pt x="160" y="198"/>
                    </a:moveTo>
                    <a:cubicBezTo>
                      <a:pt x="179" y="196"/>
                      <a:pt x="205" y="197"/>
                      <a:pt x="212" y="196"/>
                    </a:cubicBezTo>
                    <a:cubicBezTo>
                      <a:pt x="202" y="201"/>
                      <a:pt x="174" y="197"/>
                      <a:pt x="160" y="198"/>
                    </a:cubicBezTo>
                    <a:close/>
                    <a:moveTo>
                      <a:pt x="156" y="199"/>
                    </a:moveTo>
                    <a:cubicBezTo>
                      <a:pt x="151" y="197"/>
                      <a:pt x="146" y="198"/>
                      <a:pt x="138" y="198"/>
                    </a:cubicBezTo>
                    <a:cubicBezTo>
                      <a:pt x="142" y="197"/>
                      <a:pt x="153" y="195"/>
                      <a:pt x="156" y="199"/>
                    </a:cubicBezTo>
                    <a:close/>
                    <a:moveTo>
                      <a:pt x="485" y="193"/>
                    </a:moveTo>
                    <a:cubicBezTo>
                      <a:pt x="487" y="193"/>
                      <a:pt x="493" y="193"/>
                      <a:pt x="498" y="192"/>
                    </a:cubicBezTo>
                    <a:cubicBezTo>
                      <a:pt x="495" y="196"/>
                      <a:pt x="488" y="195"/>
                      <a:pt x="485" y="193"/>
                    </a:cubicBezTo>
                    <a:close/>
                    <a:moveTo>
                      <a:pt x="499" y="192"/>
                    </a:moveTo>
                    <a:cubicBezTo>
                      <a:pt x="502" y="193"/>
                      <a:pt x="510" y="192"/>
                      <a:pt x="516" y="192"/>
                    </a:cubicBezTo>
                    <a:cubicBezTo>
                      <a:pt x="513" y="193"/>
                      <a:pt x="503" y="196"/>
                      <a:pt x="499" y="192"/>
                    </a:cubicBezTo>
                    <a:close/>
                    <a:moveTo>
                      <a:pt x="277" y="191"/>
                    </a:moveTo>
                    <a:cubicBezTo>
                      <a:pt x="273" y="192"/>
                      <a:pt x="264" y="193"/>
                      <a:pt x="258" y="191"/>
                    </a:cubicBezTo>
                    <a:cubicBezTo>
                      <a:pt x="261" y="191"/>
                      <a:pt x="271" y="190"/>
                      <a:pt x="277" y="191"/>
                    </a:cubicBezTo>
                    <a:close/>
                    <a:moveTo>
                      <a:pt x="252" y="193"/>
                    </a:moveTo>
                    <a:cubicBezTo>
                      <a:pt x="250" y="193"/>
                      <a:pt x="251" y="192"/>
                      <a:pt x="251" y="191"/>
                    </a:cubicBezTo>
                    <a:cubicBezTo>
                      <a:pt x="248" y="192"/>
                      <a:pt x="246" y="192"/>
                      <a:pt x="243" y="191"/>
                    </a:cubicBezTo>
                    <a:cubicBezTo>
                      <a:pt x="244" y="190"/>
                      <a:pt x="251" y="190"/>
                      <a:pt x="252" y="191"/>
                    </a:cubicBezTo>
                    <a:lnTo>
                      <a:pt x="252" y="193"/>
                    </a:lnTo>
                    <a:close/>
                    <a:moveTo>
                      <a:pt x="209" y="191"/>
                    </a:moveTo>
                    <a:cubicBezTo>
                      <a:pt x="216" y="189"/>
                      <a:pt x="222" y="191"/>
                      <a:pt x="231" y="190"/>
                    </a:cubicBezTo>
                    <a:cubicBezTo>
                      <a:pt x="235" y="191"/>
                      <a:pt x="240" y="189"/>
                      <a:pt x="242" y="191"/>
                    </a:cubicBezTo>
                    <a:cubicBezTo>
                      <a:pt x="230" y="191"/>
                      <a:pt x="230" y="191"/>
                      <a:pt x="230" y="191"/>
                    </a:cubicBezTo>
                    <a:cubicBezTo>
                      <a:pt x="225" y="191"/>
                      <a:pt x="212" y="192"/>
                      <a:pt x="209" y="191"/>
                    </a:cubicBezTo>
                    <a:close/>
                    <a:moveTo>
                      <a:pt x="188" y="192"/>
                    </a:moveTo>
                    <a:cubicBezTo>
                      <a:pt x="186" y="190"/>
                      <a:pt x="182" y="191"/>
                      <a:pt x="179" y="191"/>
                    </a:cubicBezTo>
                    <a:cubicBezTo>
                      <a:pt x="177" y="189"/>
                      <a:pt x="186" y="192"/>
                      <a:pt x="187" y="189"/>
                    </a:cubicBezTo>
                    <a:cubicBezTo>
                      <a:pt x="179" y="188"/>
                      <a:pt x="169" y="189"/>
                      <a:pt x="162" y="188"/>
                    </a:cubicBezTo>
                    <a:cubicBezTo>
                      <a:pt x="171" y="183"/>
                      <a:pt x="181" y="188"/>
                      <a:pt x="192" y="187"/>
                    </a:cubicBezTo>
                    <a:cubicBezTo>
                      <a:pt x="194" y="188"/>
                      <a:pt x="186" y="188"/>
                      <a:pt x="188" y="192"/>
                    </a:cubicBezTo>
                    <a:close/>
                    <a:moveTo>
                      <a:pt x="104" y="147"/>
                    </a:moveTo>
                    <a:cubicBezTo>
                      <a:pt x="101" y="147"/>
                      <a:pt x="94" y="149"/>
                      <a:pt x="89" y="147"/>
                    </a:cubicBezTo>
                    <a:cubicBezTo>
                      <a:pt x="96" y="146"/>
                      <a:pt x="99" y="145"/>
                      <a:pt x="105" y="144"/>
                    </a:cubicBezTo>
                    <a:cubicBezTo>
                      <a:pt x="105" y="146"/>
                      <a:pt x="101" y="147"/>
                      <a:pt x="104" y="147"/>
                    </a:cubicBezTo>
                    <a:close/>
                    <a:moveTo>
                      <a:pt x="72" y="145"/>
                    </a:moveTo>
                    <a:cubicBezTo>
                      <a:pt x="74" y="142"/>
                      <a:pt x="83" y="143"/>
                      <a:pt x="88" y="144"/>
                    </a:cubicBezTo>
                    <a:cubicBezTo>
                      <a:pt x="87" y="146"/>
                      <a:pt x="83" y="145"/>
                      <a:pt x="81" y="145"/>
                    </a:cubicBezTo>
                    <a:cubicBezTo>
                      <a:pt x="81" y="147"/>
                      <a:pt x="86" y="146"/>
                      <a:pt x="88" y="146"/>
                    </a:cubicBezTo>
                    <a:cubicBezTo>
                      <a:pt x="82" y="151"/>
                      <a:pt x="81" y="144"/>
                      <a:pt x="72" y="145"/>
                    </a:cubicBezTo>
                    <a:close/>
                    <a:moveTo>
                      <a:pt x="460" y="132"/>
                    </a:moveTo>
                    <a:cubicBezTo>
                      <a:pt x="469" y="130"/>
                      <a:pt x="478" y="130"/>
                      <a:pt x="486" y="131"/>
                    </a:cubicBezTo>
                    <a:cubicBezTo>
                      <a:pt x="481" y="135"/>
                      <a:pt x="467" y="133"/>
                      <a:pt x="460" y="132"/>
                    </a:cubicBezTo>
                    <a:close/>
                    <a:moveTo>
                      <a:pt x="475" y="93"/>
                    </a:moveTo>
                    <a:cubicBezTo>
                      <a:pt x="481" y="95"/>
                      <a:pt x="490" y="91"/>
                      <a:pt x="498" y="91"/>
                    </a:cubicBezTo>
                    <a:cubicBezTo>
                      <a:pt x="495" y="97"/>
                      <a:pt x="478" y="96"/>
                      <a:pt x="475" y="93"/>
                    </a:cubicBezTo>
                    <a:close/>
                    <a:moveTo>
                      <a:pt x="508" y="90"/>
                    </a:moveTo>
                    <a:cubicBezTo>
                      <a:pt x="498" y="96"/>
                      <a:pt x="505" y="87"/>
                      <a:pt x="508" y="89"/>
                    </a:cubicBezTo>
                    <a:cubicBezTo>
                      <a:pt x="508" y="89"/>
                      <a:pt x="509" y="90"/>
                      <a:pt x="508" y="90"/>
                    </a:cubicBezTo>
                    <a:close/>
                    <a:moveTo>
                      <a:pt x="537" y="87"/>
                    </a:moveTo>
                    <a:cubicBezTo>
                      <a:pt x="539" y="85"/>
                      <a:pt x="542" y="85"/>
                      <a:pt x="537" y="85"/>
                    </a:cubicBezTo>
                    <a:cubicBezTo>
                      <a:pt x="542" y="83"/>
                      <a:pt x="549" y="84"/>
                      <a:pt x="554" y="85"/>
                    </a:cubicBezTo>
                    <a:cubicBezTo>
                      <a:pt x="551" y="88"/>
                      <a:pt x="542" y="86"/>
                      <a:pt x="537" y="87"/>
                    </a:cubicBezTo>
                    <a:close/>
                    <a:moveTo>
                      <a:pt x="536" y="87"/>
                    </a:moveTo>
                    <a:cubicBezTo>
                      <a:pt x="526" y="87"/>
                      <a:pt x="526" y="87"/>
                      <a:pt x="526" y="87"/>
                    </a:cubicBezTo>
                    <a:cubicBezTo>
                      <a:pt x="528" y="85"/>
                      <a:pt x="535" y="82"/>
                      <a:pt x="536" y="87"/>
                    </a:cubicBezTo>
                    <a:close/>
                    <a:moveTo>
                      <a:pt x="428" y="87"/>
                    </a:moveTo>
                    <a:cubicBezTo>
                      <a:pt x="417" y="87"/>
                      <a:pt x="417" y="87"/>
                      <a:pt x="417" y="87"/>
                    </a:cubicBezTo>
                    <a:cubicBezTo>
                      <a:pt x="419" y="82"/>
                      <a:pt x="428" y="83"/>
                      <a:pt x="428" y="87"/>
                    </a:cubicBezTo>
                    <a:close/>
                    <a:moveTo>
                      <a:pt x="340" y="84"/>
                    </a:moveTo>
                    <a:cubicBezTo>
                      <a:pt x="320" y="85"/>
                      <a:pt x="289" y="86"/>
                      <a:pt x="273" y="83"/>
                    </a:cubicBezTo>
                    <a:cubicBezTo>
                      <a:pt x="299" y="80"/>
                      <a:pt x="317" y="81"/>
                      <a:pt x="340" y="84"/>
                    </a:cubicBezTo>
                    <a:close/>
                    <a:moveTo>
                      <a:pt x="589" y="71"/>
                    </a:moveTo>
                    <a:cubicBezTo>
                      <a:pt x="571" y="69"/>
                      <a:pt x="554" y="72"/>
                      <a:pt x="540" y="73"/>
                    </a:cubicBezTo>
                    <a:cubicBezTo>
                      <a:pt x="542" y="67"/>
                      <a:pt x="553" y="68"/>
                      <a:pt x="560" y="68"/>
                    </a:cubicBezTo>
                    <a:cubicBezTo>
                      <a:pt x="587" y="68"/>
                      <a:pt x="626" y="68"/>
                      <a:pt x="652" y="69"/>
                    </a:cubicBezTo>
                    <a:cubicBezTo>
                      <a:pt x="659" y="64"/>
                      <a:pt x="686" y="66"/>
                      <a:pt x="691" y="71"/>
                    </a:cubicBezTo>
                    <a:cubicBezTo>
                      <a:pt x="687" y="72"/>
                      <a:pt x="683" y="74"/>
                      <a:pt x="675" y="75"/>
                    </a:cubicBezTo>
                    <a:cubicBezTo>
                      <a:pt x="668" y="68"/>
                      <a:pt x="655" y="78"/>
                      <a:pt x="643" y="71"/>
                    </a:cubicBezTo>
                    <a:cubicBezTo>
                      <a:pt x="648" y="74"/>
                      <a:pt x="629" y="74"/>
                      <a:pt x="626" y="74"/>
                    </a:cubicBezTo>
                    <a:cubicBezTo>
                      <a:pt x="609" y="74"/>
                      <a:pt x="585" y="74"/>
                      <a:pt x="568" y="77"/>
                    </a:cubicBezTo>
                    <a:cubicBezTo>
                      <a:pt x="604" y="80"/>
                      <a:pt x="636" y="74"/>
                      <a:pt x="662" y="78"/>
                    </a:cubicBezTo>
                    <a:cubicBezTo>
                      <a:pt x="690" y="75"/>
                      <a:pt x="735" y="77"/>
                      <a:pt x="774" y="74"/>
                    </a:cubicBezTo>
                    <a:cubicBezTo>
                      <a:pt x="759" y="82"/>
                      <a:pt x="744" y="78"/>
                      <a:pt x="728" y="77"/>
                    </a:cubicBezTo>
                    <a:cubicBezTo>
                      <a:pt x="701" y="75"/>
                      <a:pt x="673" y="85"/>
                      <a:pt x="648" y="82"/>
                    </a:cubicBezTo>
                    <a:cubicBezTo>
                      <a:pt x="592" y="75"/>
                      <a:pt x="520" y="83"/>
                      <a:pt x="453" y="79"/>
                    </a:cubicBezTo>
                    <a:cubicBezTo>
                      <a:pt x="457" y="77"/>
                      <a:pt x="461" y="76"/>
                      <a:pt x="464" y="76"/>
                    </a:cubicBezTo>
                    <a:cubicBezTo>
                      <a:pt x="441" y="75"/>
                      <a:pt x="407" y="75"/>
                      <a:pt x="386" y="80"/>
                    </a:cubicBezTo>
                    <a:cubicBezTo>
                      <a:pt x="385" y="77"/>
                      <a:pt x="388" y="77"/>
                      <a:pt x="390" y="77"/>
                    </a:cubicBezTo>
                    <a:cubicBezTo>
                      <a:pt x="362" y="78"/>
                      <a:pt x="331" y="78"/>
                      <a:pt x="309" y="78"/>
                    </a:cubicBezTo>
                    <a:cubicBezTo>
                      <a:pt x="325" y="74"/>
                      <a:pt x="349" y="75"/>
                      <a:pt x="364" y="75"/>
                    </a:cubicBezTo>
                    <a:cubicBezTo>
                      <a:pt x="364" y="74"/>
                      <a:pt x="363" y="74"/>
                      <a:pt x="362" y="74"/>
                    </a:cubicBezTo>
                    <a:cubicBezTo>
                      <a:pt x="402" y="73"/>
                      <a:pt x="462" y="68"/>
                      <a:pt x="508" y="75"/>
                    </a:cubicBezTo>
                    <a:cubicBezTo>
                      <a:pt x="493" y="73"/>
                      <a:pt x="487" y="74"/>
                      <a:pt x="470" y="76"/>
                    </a:cubicBezTo>
                    <a:cubicBezTo>
                      <a:pt x="511" y="79"/>
                      <a:pt x="547" y="77"/>
                      <a:pt x="589" y="71"/>
                    </a:cubicBezTo>
                    <a:close/>
                    <a:moveTo>
                      <a:pt x="709" y="68"/>
                    </a:moveTo>
                    <a:cubicBezTo>
                      <a:pt x="714" y="65"/>
                      <a:pt x="725" y="64"/>
                      <a:pt x="732" y="67"/>
                    </a:cubicBezTo>
                    <a:cubicBezTo>
                      <a:pt x="725" y="69"/>
                      <a:pt x="719" y="70"/>
                      <a:pt x="709" y="68"/>
                    </a:cubicBezTo>
                    <a:close/>
                    <a:moveTo>
                      <a:pt x="422" y="61"/>
                    </a:moveTo>
                    <a:cubicBezTo>
                      <a:pt x="417" y="58"/>
                      <a:pt x="415" y="61"/>
                      <a:pt x="409" y="58"/>
                    </a:cubicBezTo>
                    <a:cubicBezTo>
                      <a:pt x="414" y="56"/>
                      <a:pt x="431" y="58"/>
                      <a:pt x="432" y="48"/>
                    </a:cubicBezTo>
                    <a:cubicBezTo>
                      <a:pt x="445" y="43"/>
                      <a:pt x="464" y="54"/>
                      <a:pt x="474" y="46"/>
                    </a:cubicBezTo>
                    <a:cubicBezTo>
                      <a:pt x="465" y="44"/>
                      <a:pt x="455" y="46"/>
                      <a:pt x="446" y="45"/>
                    </a:cubicBezTo>
                    <a:cubicBezTo>
                      <a:pt x="455" y="42"/>
                      <a:pt x="475" y="43"/>
                      <a:pt x="487" y="43"/>
                    </a:cubicBezTo>
                    <a:cubicBezTo>
                      <a:pt x="483" y="46"/>
                      <a:pt x="477" y="48"/>
                      <a:pt x="475" y="46"/>
                    </a:cubicBezTo>
                    <a:cubicBezTo>
                      <a:pt x="484" y="48"/>
                      <a:pt x="507" y="49"/>
                      <a:pt x="523" y="52"/>
                    </a:cubicBezTo>
                    <a:cubicBezTo>
                      <a:pt x="524" y="51"/>
                      <a:pt x="528" y="48"/>
                      <a:pt x="524" y="48"/>
                    </a:cubicBezTo>
                    <a:cubicBezTo>
                      <a:pt x="547" y="51"/>
                      <a:pt x="564" y="47"/>
                      <a:pt x="592" y="45"/>
                    </a:cubicBezTo>
                    <a:cubicBezTo>
                      <a:pt x="639" y="43"/>
                      <a:pt x="692" y="45"/>
                      <a:pt x="741" y="44"/>
                    </a:cubicBezTo>
                    <a:cubicBezTo>
                      <a:pt x="778" y="44"/>
                      <a:pt x="818" y="43"/>
                      <a:pt x="856" y="40"/>
                    </a:cubicBezTo>
                    <a:cubicBezTo>
                      <a:pt x="874" y="38"/>
                      <a:pt x="890" y="43"/>
                      <a:pt x="908" y="43"/>
                    </a:cubicBezTo>
                    <a:cubicBezTo>
                      <a:pt x="824" y="63"/>
                      <a:pt x="712" y="64"/>
                      <a:pt x="628" y="65"/>
                    </a:cubicBezTo>
                    <a:cubicBezTo>
                      <a:pt x="630" y="62"/>
                      <a:pt x="636" y="64"/>
                      <a:pt x="638" y="62"/>
                    </a:cubicBezTo>
                    <a:cubicBezTo>
                      <a:pt x="605" y="60"/>
                      <a:pt x="561" y="68"/>
                      <a:pt x="532" y="64"/>
                    </a:cubicBezTo>
                    <a:cubicBezTo>
                      <a:pt x="531" y="61"/>
                      <a:pt x="533" y="62"/>
                      <a:pt x="533" y="61"/>
                    </a:cubicBezTo>
                    <a:cubicBezTo>
                      <a:pt x="523" y="61"/>
                      <a:pt x="502" y="64"/>
                      <a:pt x="487" y="65"/>
                    </a:cubicBezTo>
                    <a:cubicBezTo>
                      <a:pt x="488" y="61"/>
                      <a:pt x="494" y="62"/>
                      <a:pt x="495" y="60"/>
                    </a:cubicBezTo>
                    <a:cubicBezTo>
                      <a:pt x="475" y="57"/>
                      <a:pt x="439" y="63"/>
                      <a:pt x="418" y="64"/>
                    </a:cubicBezTo>
                    <a:cubicBezTo>
                      <a:pt x="418" y="63"/>
                      <a:pt x="419" y="63"/>
                      <a:pt x="419" y="63"/>
                    </a:cubicBezTo>
                    <a:cubicBezTo>
                      <a:pt x="420" y="62"/>
                      <a:pt x="420" y="60"/>
                      <a:pt x="422" y="61"/>
                    </a:cubicBezTo>
                    <a:close/>
                    <a:moveTo>
                      <a:pt x="371" y="62"/>
                    </a:moveTo>
                    <a:cubicBezTo>
                      <a:pt x="373" y="60"/>
                      <a:pt x="371" y="60"/>
                      <a:pt x="372" y="57"/>
                    </a:cubicBezTo>
                    <a:cubicBezTo>
                      <a:pt x="367" y="56"/>
                      <a:pt x="368" y="62"/>
                      <a:pt x="362" y="61"/>
                    </a:cubicBezTo>
                    <a:cubicBezTo>
                      <a:pt x="364" y="57"/>
                      <a:pt x="366" y="53"/>
                      <a:pt x="365" y="48"/>
                    </a:cubicBezTo>
                    <a:cubicBezTo>
                      <a:pt x="384" y="46"/>
                      <a:pt x="390" y="56"/>
                      <a:pt x="405" y="58"/>
                    </a:cubicBezTo>
                    <a:cubicBezTo>
                      <a:pt x="398" y="64"/>
                      <a:pt x="383" y="61"/>
                      <a:pt x="371" y="62"/>
                    </a:cubicBezTo>
                    <a:close/>
                    <a:moveTo>
                      <a:pt x="1206" y="52"/>
                    </a:moveTo>
                    <a:cubicBezTo>
                      <a:pt x="1216" y="49"/>
                      <a:pt x="1230" y="52"/>
                      <a:pt x="1236" y="53"/>
                    </a:cubicBezTo>
                    <a:cubicBezTo>
                      <a:pt x="1231" y="55"/>
                      <a:pt x="1210" y="60"/>
                      <a:pt x="1206" y="52"/>
                    </a:cubicBezTo>
                    <a:close/>
                    <a:moveTo>
                      <a:pt x="1251" y="48"/>
                    </a:moveTo>
                    <a:cubicBezTo>
                      <a:pt x="1261" y="37"/>
                      <a:pt x="1295" y="43"/>
                      <a:pt x="1314" y="44"/>
                    </a:cubicBezTo>
                    <a:cubicBezTo>
                      <a:pt x="1310" y="49"/>
                      <a:pt x="1305" y="48"/>
                      <a:pt x="1298" y="49"/>
                    </a:cubicBezTo>
                    <a:cubicBezTo>
                      <a:pt x="1290" y="41"/>
                      <a:pt x="1264" y="50"/>
                      <a:pt x="1251" y="48"/>
                    </a:cubicBezTo>
                    <a:close/>
                    <a:moveTo>
                      <a:pt x="950" y="42"/>
                    </a:moveTo>
                    <a:cubicBezTo>
                      <a:pt x="956" y="39"/>
                      <a:pt x="973" y="42"/>
                      <a:pt x="980" y="42"/>
                    </a:cubicBezTo>
                    <a:cubicBezTo>
                      <a:pt x="973" y="54"/>
                      <a:pt x="960" y="41"/>
                      <a:pt x="950" y="42"/>
                    </a:cubicBezTo>
                    <a:close/>
                    <a:moveTo>
                      <a:pt x="409" y="42"/>
                    </a:moveTo>
                    <a:cubicBezTo>
                      <a:pt x="409" y="45"/>
                      <a:pt x="404" y="43"/>
                      <a:pt x="402" y="43"/>
                    </a:cubicBezTo>
                    <a:cubicBezTo>
                      <a:pt x="404" y="41"/>
                      <a:pt x="405" y="43"/>
                      <a:pt x="409" y="42"/>
                    </a:cubicBezTo>
                    <a:close/>
                    <a:moveTo>
                      <a:pt x="407" y="40"/>
                    </a:moveTo>
                    <a:cubicBezTo>
                      <a:pt x="408" y="38"/>
                      <a:pt x="411" y="39"/>
                      <a:pt x="412" y="38"/>
                    </a:cubicBezTo>
                    <a:cubicBezTo>
                      <a:pt x="408" y="36"/>
                      <a:pt x="401" y="36"/>
                      <a:pt x="399" y="32"/>
                    </a:cubicBezTo>
                    <a:cubicBezTo>
                      <a:pt x="410" y="32"/>
                      <a:pt x="428" y="33"/>
                      <a:pt x="441" y="34"/>
                    </a:cubicBezTo>
                    <a:cubicBezTo>
                      <a:pt x="433" y="40"/>
                      <a:pt x="419" y="39"/>
                      <a:pt x="407" y="40"/>
                    </a:cubicBezTo>
                    <a:close/>
                    <a:moveTo>
                      <a:pt x="1260" y="27"/>
                    </a:moveTo>
                    <a:cubicBezTo>
                      <a:pt x="1269" y="28"/>
                      <a:pt x="1277" y="25"/>
                      <a:pt x="1283" y="28"/>
                    </a:cubicBezTo>
                    <a:cubicBezTo>
                      <a:pt x="1279" y="33"/>
                      <a:pt x="1265" y="33"/>
                      <a:pt x="1260" y="27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7" name="Freeform 1067"/>
              <p:cNvSpPr/>
              <p:nvPr/>
            </p:nvSpPr>
            <p:spPr bwMode="auto">
              <a:xfrm>
                <a:off x="2561" y="3897"/>
                <a:ext cx="63" cy="10"/>
              </a:xfrm>
              <a:custGeom>
                <a:avLst/>
                <a:gdLst>
                  <a:gd name="T0" fmla="*/ 35 w 35"/>
                  <a:gd name="T1" fmla="*/ 2 h 5"/>
                  <a:gd name="T2" fmla="*/ 0 w 35"/>
                  <a:gd name="T3" fmla="*/ 5 h 5"/>
                  <a:gd name="T4" fmla="*/ 35 w 35"/>
                  <a:gd name="T5" fmla="*/ 2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5" h="5">
                    <a:moveTo>
                      <a:pt x="35" y="2"/>
                    </a:moveTo>
                    <a:cubicBezTo>
                      <a:pt x="25" y="5"/>
                      <a:pt x="8" y="2"/>
                      <a:pt x="0" y="5"/>
                    </a:cubicBezTo>
                    <a:cubicBezTo>
                      <a:pt x="8" y="0"/>
                      <a:pt x="24" y="3"/>
                      <a:pt x="35" y="2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8" name="Freeform 1068"/>
              <p:cNvSpPr/>
              <p:nvPr/>
            </p:nvSpPr>
            <p:spPr bwMode="auto">
              <a:xfrm>
                <a:off x="1634" y="3926"/>
                <a:ext cx="59" cy="8"/>
              </a:xfrm>
              <a:custGeom>
                <a:avLst/>
                <a:gdLst>
                  <a:gd name="T0" fmla="*/ 0 w 33"/>
                  <a:gd name="T1" fmla="*/ 1 h 4"/>
                  <a:gd name="T2" fmla="*/ 33 w 33"/>
                  <a:gd name="T3" fmla="*/ 0 h 4"/>
                  <a:gd name="T4" fmla="*/ 0 w 33"/>
                  <a:gd name="T5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3" h="4">
                    <a:moveTo>
                      <a:pt x="0" y="1"/>
                    </a:moveTo>
                    <a:cubicBezTo>
                      <a:pt x="12" y="1"/>
                      <a:pt x="22" y="2"/>
                      <a:pt x="33" y="0"/>
                    </a:cubicBezTo>
                    <a:cubicBezTo>
                      <a:pt x="28" y="4"/>
                      <a:pt x="7" y="3"/>
                      <a:pt x="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9" name="Freeform 1069"/>
              <p:cNvSpPr/>
              <p:nvPr/>
            </p:nvSpPr>
            <p:spPr bwMode="auto">
              <a:xfrm>
                <a:off x="292" y="3888"/>
                <a:ext cx="25" cy="9"/>
              </a:xfrm>
              <a:custGeom>
                <a:avLst/>
                <a:gdLst>
                  <a:gd name="T0" fmla="*/ 0 w 14"/>
                  <a:gd name="T1" fmla="*/ 2 h 5"/>
                  <a:gd name="T2" fmla="*/ 0 w 14"/>
                  <a:gd name="T3" fmla="*/ 2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4" h="5">
                    <a:moveTo>
                      <a:pt x="0" y="2"/>
                    </a:moveTo>
                    <a:cubicBezTo>
                      <a:pt x="10" y="0"/>
                      <a:pt x="14" y="5"/>
                      <a:pt x="0" y="2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0" name="Freeform 1070"/>
              <p:cNvSpPr/>
              <p:nvPr/>
            </p:nvSpPr>
            <p:spPr bwMode="auto">
              <a:xfrm>
                <a:off x="219" y="3883"/>
                <a:ext cx="18" cy="7"/>
              </a:xfrm>
              <a:custGeom>
                <a:avLst/>
                <a:gdLst>
                  <a:gd name="T0" fmla="*/ 9 w 10"/>
                  <a:gd name="T1" fmla="*/ 2 h 4"/>
                  <a:gd name="T2" fmla="*/ 2 w 10"/>
                  <a:gd name="T3" fmla="*/ 2 h 4"/>
                  <a:gd name="T4" fmla="*/ 9 w 10"/>
                  <a:gd name="T5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0" h="4">
                    <a:moveTo>
                      <a:pt x="9" y="2"/>
                    </a:moveTo>
                    <a:cubicBezTo>
                      <a:pt x="10" y="4"/>
                      <a:pt x="4" y="1"/>
                      <a:pt x="2" y="2"/>
                    </a:cubicBezTo>
                    <a:cubicBezTo>
                      <a:pt x="0" y="0"/>
                      <a:pt x="8" y="1"/>
                      <a:pt x="9" y="2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1" name="Freeform 1071"/>
              <p:cNvSpPr/>
              <p:nvPr/>
            </p:nvSpPr>
            <p:spPr bwMode="auto">
              <a:xfrm>
                <a:off x="386" y="3865"/>
                <a:ext cx="32" cy="7"/>
              </a:xfrm>
              <a:custGeom>
                <a:avLst/>
                <a:gdLst>
                  <a:gd name="T0" fmla="*/ 18 w 18"/>
                  <a:gd name="T1" fmla="*/ 1 h 4"/>
                  <a:gd name="T2" fmla="*/ 0 w 18"/>
                  <a:gd name="T3" fmla="*/ 1 h 4"/>
                  <a:gd name="T4" fmla="*/ 18 w 18"/>
                  <a:gd name="T5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8" h="4">
                    <a:moveTo>
                      <a:pt x="18" y="1"/>
                    </a:moveTo>
                    <a:cubicBezTo>
                      <a:pt x="14" y="4"/>
                      <a:pt x="4" y="2"/>
                      <a:pt x="0" y="1"/>
                    </a:cubicBezTo>
                    <a:cubicBezTo>
                      <a:pt x="4" y="0"/>
                      <a:pt x="14" y="1"/>
                      <a:pt x="1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2" name="Freeform 1072"/>
              <p:cNvSpPr/>
              <p:nvPr/>
            </p:nvSpPr>
            <p:spPr bwMode="auto">
              <a:xfrm>
                <a:off x="3481" y="3803"/>
                <a:ext cx="15" cy="7"/>
              </a:xfrm>
              <a:custGeom>
                <a:avLst/>
                <a:gdLst>
                  <a:gd name="T0" fmla="*/ 0 w 8"/>
                  <a:gd name="T1" fmla="*/ 4 h 4"/>
                  <a:gd name="T2" fmla="*/ 1 w 8"/>
                  <a:gd name="T3" fmla="*/ 1 h 4"/>
                  <a:gd name="T4" fmla="*/ 6 w 8"/>
                  <a:gd name="T5" fmla="*/ 1 h 4"/>
                  <a:gd name="T6" fmla="*/ 0 w 8"/>
                  <a:gd name="T7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" h="4">
                    <a:moveTo>
                      <a:pt x="0" y="4"/>
                    </a:moveTo>
                    <a:cubicBezTo>
                      <a:pt x="1" y="3"/>
                      <a:pt x="1" y="2"/>
                      <a:pt x="1" y="1"/>
                    </a:cubicBezTo>
                    <a:cubicBezTo>
                      <a:pt x="3" y="0"/>
                      <a:pt x="5" y="4"/>
                      <a:pt x="6" y="1"/>
                    </a:cubicBezTo>
                    <a:cubicBezTo>
                      <a:pt x="8" y="4"/>
                      <a:pt x="2" y="3"/>
                      <a:pt x="0" y="4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3" name="Freeform 1073"/>
              <p:cNvSpPr/>
              <p:nvPr/>
            </p:nvSpPr>
            <p:spPr bwMode="auto">
              <a:xfrm>
                <a:off x="312" y="3798"/>
                <a:ext cx="65" cy="14"/>
              </a:xfrm>
              <a:custGeom>
                <a:avLst/>
                <a:gdLst>
                  <a:gd name="T0" fmla="*/ 26 w 36"/>
                  <a:gd name="T1" fmla="*/ 6 h 8"/>
                  <a:gd name="T2" fmla="*/ 30 w 36"/>
                  <a:gd name="T3" fmla="*/ 5 h 8"/>
                  <a:gd name="T4" fmla="*/ 0 w 36"/>
                  <a:gd name="T5" fmla="*/ 4 h 8"/>
                  <a:gd name="T6" fmla="*/ 36 w 36"/>
                  <a:gd name="T7" fmla="*/ 6 h 8"/>
                  <a:gd name="T8" fmla="*/ 26 w 36"/>
                  <a:gd name="T9" fmla="*/ 6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8">
                    <a:moveTo>
                      <a:pt x="26" y="6"/>
                    </a:moveTo>
                    <a:cubicBezTo>
                      <a:pt x="24" y="8"/>
                      <a:pt x="27" y="3"/>
                      <a:pt x="30" y="5"/>
                    </a:cubicBezTo>
                    <a:cubicBezTo>
                      <a:pt x="21" y="3"/>
                      <a:pt x="8" y="4"/>
                      <a:pt x="0" y="4"/>
                    </a:cubicBezTo>
                    <a:cubicBezTo>
                      <a:pt x="7" y="2"/>
                      <a:pt x="30" y="0"/>
                      <a:pt x="36" y="6"/>
                    </a:cubicBezTo>
                    <a:lnTo>
                      <a:pt x="26" y="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4" name="Freeform 1074"/>
              <p:cNvSpPr/>
              <p:nvPr/>
            </p:nvSpPr>
            <p:spPr bwMode="auto">
              <a:xfrm>
                <a:off x="264" y="3798"/>
                <a:ext cx="50" cy="9"/>
              </a:xfrm>
              <a:custGeom>
                <a:avLst/>
                <a:gdLst>
                  <a:gd name="T0" fmla="*/ 0 w 28"/>
                  <a:gd name="T1" fmla="*/ 4 h 5"/>
                  <a:gd name="T2" fmla="*/ 16 w 28"/>
                  <a:gd name="T3" fmla="*/ 3 h 5"/>
                  <a:gd name="T4" fmla="*/ 21 w 28"/>
                  <a:gd name="T5" fmla="*/ 5 h 5"/>
                  <a:gd name="T6" fmla="*/ 0 w 28"/>
                  <a:gd name="T7" fmla="*/ 4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" h="5">
                    <a:moveTo>
                      <a:pt x="0" y="4"/>
                    </a:moveTo>
                    <a:cubicBezTo>
                      <a:pt x="3" y="0"/>
                      <a:pt x="14" y="3"/>
                      <a:pt x="16" y="3"/>
                    </a:cubicBezTo>
                    <a:cubicBezTo>
                      <a:pt x="22" y="3"/>
                      <a:pt x="28" y="4"/>
                      <a:pt x="21" y="5"/>
                    </a:cubicBezTo>
                    <a:cubicBezTo>
                      <a:pt x="16" y="5"/>
                      <a:pt x="5" y="2"/>
                      <a:pt x="0" y="4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5" name="Freeform 1075"/>
              <p:cNvSpPr/>
              <p:nvPr/>
            </p:nvSpPr>
            <p:spPr bwMode="auto">
              <a:xfrm>
                <a:off x="239" y="3791"/>
                <a:ext cx="41" cy="5"/>
              </a:xfrm>
              <a:custGeom>
                <a:avLst/>
                <a:gdLst>
                  <a:gd name="T0" fmla="*/ 23 w 23"/>
                  <a:gd name="T1" fmla="*/ 0 h 3"/>
                  <a:gd name="T2" fmla="*/ 0 w 23"/>
                  <a:gd name="T3" fmla="*/ 2 h 3"/>
                  <a:gd name="T4" fmla="*/ 23 w 23"/>
                  <a:gd name="T5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3" h="3">
                    <a:moveTo>
                      <a:pt x="23" y="0"/>
                    </a:moveTo>
                    <a:cubicBezTo>
                      <a:pt x="18" y="3"/>
                      <a:pt x="11" y="1"/>
                      <a:pt x="0" y="2"/>
                    </a:cubicBezTo>
                    <a:cubicBezTo>
                      <a:pt x="4" y="0"/>
                      <a:pt x="14" y="0"/>
                      <a:pt x="2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6" name="Freeform 1076"/>
              <p:cNvSpPr/>
              <p:nvPr/>
            </p:nvSpPr>
            <p:spPr bwMode="auto">
              <a:xfrm>
                <a:off x="183" y="3787"/>
                <a:ext cx="36" cy="5"/>
              </a:xfrm>
              <a:custGeom>
                <a:avLst/>
                <a:gdLst>
                  <a:gd name="T0" fmla="*/ 0 w 20"/>
                  <a:gd name="T1" fmla="*/ 3 h 3"/>
                  <a:gd name="T2" fmla="*/ 0 w 20"/>
                  <a:gd name="T3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20" h="3">
                    <a:moveTo>
                      <a:pt x="0" y="3"/>
                    </a:moveTo>
                    <a:cubicBezTo>
                      <a:pt x="1" y="0"/>
                      <a:pt x="20" y="2"/>
                      <a:pt x="0" y="3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7" name="Freeform 1077"/>
              <p:cNvSpPr/>
              <p:nvPr/>
            </p:nvSpPr>
            <p:spPr bwMode="auto">
              <a:xfrm>
                <a:off x="127" y="3758"/>
                <a:ext cx="119" cy="14"/>
              </a:xfrm>
              <a:custGeom>
                <a:avLst/>
                <a:gdLst>
                  <a:gd name="T0" fmla="*/ 0 w 66"/>
                  <a:gd name="T1" fmla="*/ 8 h 8"/>
                  <a:gd name="T2" fmla="*/ 66 w 66"/>
                  <a:gd name="T3" fmla="*/ 0 h 8"/>
                  <a:gd name="T4" fmla="*/ 0 w 66"/>
                  <a:gd name="T5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6" h="8">
                    <a:moveTo>
                      <a:pt x="0" y="8"/>
                    </a:moveTo>
                    <a:cubicBezTo>
                      <a:pt x="15" y="2"/>
                      <a:pt x="52" y="1"/>
                      <a:pt x="66" y="0"/>
                    </a:cubicBezTo>
                    <a:cubicBezTo>
                      <a:pt x="50" y="5"/>
                      <a:pt x="14" y="5"/>
                      <a:pt x="0" y="8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8" name="Freeform 1078"/>
              <p:cNvSpPr/>
              <p:nvPr/>
            </p:nvSpPr>
            <p:spPr bwMode="auto">
              <a:xfrm>
                <a:off x="222" y="3738"/>
                <a:ext cx="15" cy="11"/>
              </a:xfrm>
              <a:custGeom>
                <a:avLst/>
                <a:gdLst>
                  <a:gd name="T0" fmla="*/ 0 w 8"/>
                  <a:gd name="T1" fmla="*/ 3 h 6"/>
                  <a:gd name="T2" fmla="*/ 0 w 8"/>
                  <a:gd name="T3" fmla="*/ 3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8" h="6">
                    <a:moveTo>
                      <a:pt x="0" y="3"/>
                    </a:moveTo>
                    <a:cubicBezTo>
                      <a:pt x="8" y="0"/>
                      <a:pt x="7" y="6"/>
                      <a:pt x="0" y="3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9" name="Freeform 1079"/>
              <p:cNvSpPr/>
              <p:nvPr/>
            </p:nvSpPr>
            <p:spPr bwMode="auto">
              <a:xfrm>
                <a:off x="450" y="3720"/>
                <a:ext cx="20" cy="13"/>
              </a:xfrm>
              <a:custGeom>
                <a:avLst/>
                <a:gdLst>
                  <a:gd name="T0" fmla="*/ 2 w 11"/>
                  <a:gd name="T1" fmla="*/ 5 h 7"/>
                  <a:gd name="T2" fmla="*/ 3 w 11"/>
                  <a:gd name="T3" fmla="*/ 1 h 7"/>
                  <a:gd name="T4" fmla="*/ 8 w 11"/>
                  <a:gd name="T5" fmla="*/ 2 h 7"/>
                  <a:gd name="T6" fmla="*/ 5 w 11"/>
                  <a:gd name="T7" fmla="*/ 2 h 7"/>
                  <a:gd name="T8" fmla="*/ 2 w 11"/>
                  <a:gd name="T9" fmla="*/ 5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7">
                    <a:moveTo>
                      <a:pt x="2" y="5"/>
                    </a:moveTo>
                    <a:cubicBezTo>
                      <a:pt x="0" y="7"/>
                      <a:pt x="4" y="3"/>
                      <a:pt x="3" y="1"/>
                    </a:cubicBezTo>
                    <a:cubicBezTo>
                      <a:pt x="5" y="0"/>
                      <a:pt x="5" y="3"/>
                      <a:pt x="8" y="2"/>
                    </a:cubicBezTo>
                    <a:cubicBezTo>
                      <a:pt x="11" y="2"/>
                      <a:pt x="4" y="4"/>
                      <a:pt x="5" y="2"/>
                    </a:cubicBezTo>
                    <a:cubicBezTo>
                      <a:pt x="3" y="2"/>
                      <a:pt x="5" y="5"/>
                      <a:pt x="2" y="5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0" name="Freeform 1080"/>
              <p:cNvSpPr/>
              <p:nvPr/>
            </p:nvSpPr>
            <p:spPr bwMode="auto">
              <a:xfrm>
                <a:off x="264" y="3716"/>
                <a:ext cx="66" cy="9"/>
              </a:xfrm>
              <a:custGeom>
                <a:avLst/>
                <a:gdLst>
                  <a:gd name="T0" fmla="*/ 0 w 37"/>
                  <a:gd name="T1" fmla="*/ 5 h 5"/>
                  <a:gd name="T2" fmla="*/ 37 w 37"/>
                  <a:gd name="T3" fmla="*/ 1 h 5"/>
                  <a:gd name="T4" fmla="*/ 0 w 37"/>
                  <a:gd name="T5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" h="5">
                    <a:moveTo>
                      <a:pt x="0" y="5"/>
                    </a:moveTo>
                    <a:cubicBezTo>
                      <a:pt x="12" y="1"/>
                      <a:pt x="24" y="0"/>
                      <a:pt x="37" y="1"/>
                    </a:cubicBezTo>
                    <a:cubicBezTo>
                      <a:pt x="28" y="4"/>
                      <a:pt x="13" y="3"/>
                      <a:pt x="0" y="5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1" name="Freeform 1081"/>
              <p:cNvSpPr/>
              <p:nvPr/>
            </p:nvSpPr>
            <p:spPr bwMode="auto">
              <a:xfrm>
                <a:off x="332" y="3716"/>
                <a:ext cx="21" cy="9"/>
              </a:xfrm>
              <a:custGeom>
                <a:avLst/>
                <a:gdLst>
                  <a:gd name="T0" fmla="*/ 12 w 12"/>
                  <a:gd name="T1" fmla="*/ 1 h 5"/>
                  <a:gd name="T2" fmla="*/ 0 w 12"/>
                  <a:gd name="T3" fmla="*/ 2 h 5"/>
                  <a:gd name="T4" fmla="*/ 12 w 12"/>
                  <a:gd name="T5" fmla="*/ 1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2" h="5">
                    <a:moveTo>
                      <a:pt x="12" y="1"/>
                    </a:moveTo>
                    <a:cubicBezTo>
                      <a:pt x="10" y="5"/>
                      <a:pt x="5" y="1"/>
                      <a:pt x="0" y="2"/>
                    </a:cubicBezTo>
                    <a:cubicBezTo>
                      <a:pt x="1" y="0"/>
                      <a:pt x="8" y="2"/>
                      <a:pt x="12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2" name="Freeform 1082"/>
              <p:cNvSpPr/>
              <p:nvPr/>
            </p:nvSpPr>
            <p:spPr bwMode="auto">
              <a:xfrm>
                <a:off x="447" y="3676"/>
                <a:ext cx="25" cy="9"/>
              </a:xfrm>
              <a:custGeom>
                <a:avLst/>
                <a:gdLst>
                  <a:gd name="T0" fmla="*/ 14 w 14"/>
                  <a:gd name="T1" fmla="*/ 1 h 5"/>
                  <a:gd name="T2" fmla="*/ 1 w 14"/>
                  <a:gd name="T3" fmla="*/ 5 h 5"/>
                  <a:gd name="T4" fmla="*/ 14 w 14"/>
                  <a:gd name="T5" fmla="*/ 1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4" h="5">
                    <a:moveTo>
                      <a:pt x="14" y="1"/>
                    </a:moveTo>
                    <a:cubicBezTo>
                      <a:pt x="10" y="3"/>
                      <a:pt x="4" y="3"/>
                      <a:pt x="1" y="5"/>
                    </a:cubicBezTo>
                    <a:cubicBezTo>
                      <a:pt x="0" y="0"/>
                      <a:pt x="10" y="2"/>
                      <a:pt x="1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3" name="Freeform 1083"/>
              <p:cNvSpPr/>
              <p:nvPr/>
            </p:nvSpPr>
            <p:spPr bwMode="auto">
              <a:xfrm>
                <a:off x="516" y="3640"/>
                <a:ext cx="31" cy="6"/>
              </a:xfrm>
              <a:custGeom>
                <a:avLst/>
                <a:gdLst>
                  <a:gd name="T0" fmla="*/ 0 w 17"/>
                  <a:gd name="T1" fmla="*/ 3 h 3"/>
                  <a:gd name="T2" fmla="*/ 0 w 17"/>
                  <a:gd name="T3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7" h="3">
                    <a:moveTo>
                      <a:pt x="0" y="3"/>
                    </a:moveTo>
                    <a:cubicBezTo>
                      <a:pt x="0" y="0"/>
                      <a:pt x="17" y="3"/>
                      <a:pt x="0" y="3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4" name="Freeform 1084"/>
              <p:cNvSpPr/>
              <p:nvPr/>
            </p:nvSpPr>
            <p:spPr bwMode="auto">
              <a:xfrm>
                <a:off x="1664" y="3624"/>
                <a:ext cx="15" cy="5"/>
              </a:xfrm>
              <a:custGeom>
                <a:avLst/>
                <a:gdLst>
                  <a:gd name="T0" fmla="*/ 0 w 8"/>
                  <a:gd name="T1" fmla="*/ 3 h 3"/>
                  <a:gd name="T2" fmla="*/ 8 w 8"/>
                  <a:gd name="T3" fmla="*/ 0 h 3"/>
                  <a:gd name="T4" fmla="*/ 0 w 8"/>
                  <a:gd name="T5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" h="3">
                    <a:moveTo>
                      <a:pt x="0" y="3"/>
                    </a:moveTo>
                    <a:cubicBezTo>
                      <a:pt x="2" y="2"/>
                      <a:pt x="4" y="0"/>
                      <a:pt x="8" y="0"/>
                    </a:cubicBezTo>
                    <a:cubicBezTo>
                      <a:pt x="7" y="3"/>
                      <a:pt x="2" y="2"/>
                      <a:pt x="0" y="3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5" name="Freeform 1085"/>
              <p:cNvSpPr/>
              <p:nvPr/>
            </p:nvSpPr>
            <p:spPr bwMode="auto">
              <a:xfrm>
                <a:off x="1239" y="3910"/>
                <a:ext cx="103" cy="29"/>
              </a:xfrm>
              <a:custGeom>
                <a:avLst/>
                <a:gdLst>
                  <a:gd name="T0" fmla="*/ 7 w 57"/>
                  <a:gd name="T1" fmla="*/ 14 h 16"/>
                  <a:gd name="T2" fmla="*/ 11 w 57"/>
                  <a:gd name="T3" fmla="*/ 12 h 16"/>
                  <a:gd name="T4" fmla="*/ 0 w 57"/>
                  <a:gd name="T5" fmla="*/ 9 h 16"/>
                  <a:gd name="T6" fmla="*/ 57 w 57"/>
                  <a:gd name="T7" fmla="*/ 5 h 16"/>
                  <a:gd name="T8" fmla="*/ 40 w 57"/>
                  <a:gd name="T9" fmla="*/ 12 h 16"/>
                  <a:gd name="T10" fmla="*/ 41 w 57"/>
                  <a:gd name="T11" fmla="*/ 15 h 16"/>
                  <a:gd name="T12" fmla="*/ 7 w 57"/>
                  <a:gd name="T13" fmla="*/ 14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7" h="16">
                    <a:moveTo>
                      <a:pt x="7" y="14"/>
                    </a:moveTo>
                    <a:cubicBezTo>
                      <a:pt x="8" y="12"/>
                      <a:pt x="10" y="12"/>
                      <a:pt x="11" y="12"/>
                    </a:cubicBezTo>
                    <a:cubicBezTo>
                      <a:pt x="6" y="9"/>
                      <a:pt x="3" y="12"/>
                      <a:pt x="0" y="9"/>
                    </a:cubicBezTo>
                    <a:cubicBezTo>
                      <a:pt x="19" y="0"/>
                      <a:pt x="34" y="5"/>
                      <a:pt x="57" y="5"/>
                    </a:cubicBezTo>
                    <a:cubicBezTo>
                      <a:pt x="53" y="7"/>
                      <a:pt x="44" y="7"/>
                      <a:pt x="40" y="12"/>
                    </a:cubicBezTo>
                    <a:cubicBezTo>
                      <a:pt x="40" y="13"/>
                      <a:pt x="42" y="13"/>
                      <a:pt x="41" y="15"/>
                    </a:cubicBezTo>
                    <a:cubicBezTo>
                      <a:pt x="26" y="16"/>
                      <a:pt x="21" y="14"/>
                      <a:pt x="7" y="14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6" name="Freeform 1086"/>
              <p:cNvSpPr/>
              <p:nvPr/>
            </p:nvSpPr>
            <p:spPr bwMode="auto">
              <a:xfrm>
                <a:off x="1537" y="3912"/>
                <a:ext cx="91" cy="29"/>
              </a:xfrm>
              <a:custGeom>
                <a:avLst/>
                <a:gdLst>
                  <a:gd name="T0" fmla="*/ 0 w 51"/>
                  <a:gd name="T1" fmla="*/ 12 h 16"/>
                  <a:gd name="T2" fmla="*/ 16 w 51"/>
                  <a:gd name="T3" fmla="*/ 10 h 16"/>
                  <a:gd name="T4" fmla="*/ 19 w 51"/>
                  <a:gd name="T5" fmla="*/ 8 h 16"/>
                  <a:gd name="T6" fmla="*/ 11 w 51"/>
                  <a:gd name="T7" fmla="*/ 5 h 16"/>
                  <a:gd name="T8" fmla="*/ 49 w 51"/>
                  <a:gd name="T9" fmla="*/ 0 h 16"/>
                  <a:gd name="T10" fmla="*/ 46 w 51"/>
                  <a:gd name="T11" fmla="*/ 4 h 16"/>
                  <a:gd name="T12" fmla="*/ 48 w 51"/>
                  <a:gd name="T13" fmla="*/ 9 h 16"/>
                  <a:gd name="T14" fmla="*/ 0 w 51"/>
                  <a:gd name="T15" fmla="*/ 12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1" h="16">
                    <a:moveTo>
                      <a:pt x="0" y="12"/>
                    </a:moveTo>
                    <a:cubicBezTo>
                      <a:pt x="3" y="9"/>
                      <a:pt x="14" y="8"/>
                      <a:pt x="16" y="10"/>
                    </a:cubicBezTo>
                    <a:cubicBezTo>
                      <a:pt x="17" y="9"/>
                      <a:pt x="17" y="8"/>
                      <a:pt x="19" y="8"/>
                    </a:cubicBezTo>
                    <a:cubicBezTo>
                      <a:pt x="18" y="5"/>
                      <a:pt x="14" y="6"/>
                      <a:pt x="11" y="5"/>
                    </a:cubicBezTo>
                    <a:cubicBezTo>
                      <a:pt x="25" y="1"/>
                      <a:pt x="38" y="0"/>
                      <a:pt x="49" y="0"/>
                    </a:cubicBezTo>
                    <a:cubicBezTo>
                      <a:pt x="51" y="2"/>
                      <a:pt x="47" y="4"/>
                      <a:pt x="46" y="4"/>
                    </a:cubicBezTo>
                    <a:cubicBezTo>
                      <a:pt x="47" y="5"/>
                      <a:pt x="46" y="9"/>
                      <a:pt x="48" y="9"/>
                    </a:cubicBezTo>
                    <a:cubicBezTo>
                      <a:pt x="33" y="16"/>
                      <a:pt x="18" y="8"/>
                      <a:pt x="0" y="12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7" name="Freeform 1087"/>
              <p:cNvSpPr/>
              <p:nvPr/>
            </p:nvSpPr>
            <p:spPr bwMode="auto">
              <a:xfrm>
                <a:off x="258" y="3733"/>
                <a:ext cx="83" cy="10"/>
              </a:xfrm>
              <a:custGeom>
                <a:avLst/>
                <a:gdLst>
                  <a:gd name="T0" fmla="*/ 3 w 46"/>
                  <a:gd name="T1" fmla="*/ 6 h 6"/>
                  <a:gd name="T2" fmla="*/ 10 w 46"/>
                  <a:gd name="T3" fmla="*/ 4 h 6"/>
                  <a:gd name="T4" fmla="*/ 6 w 46"/>
                  <a:gd name="T5" fmla="*/ 2 h 6"/>
                  <a:gd name="T6" fmla="*/ 18 w 46"/>
                  <a:gd name="T7" fmla="*/ 3 h 6"/>
                  <a:gd name="T8" fmla="*/ 19 w 46"/>
                  <a:gd name="T9" fmla="*/ 1 h 6"/>
                  <a:gd name="T10" fmla="*/ 41 w 46"/>
                  <a:gd name="T11" fmla="*/ 2 h 6"/>
                  <a:gd name="T12" fmla="*/ 3 w 46"/>
                  <a:gd name="T1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6" h="6">
                    <a:moveTo>
                      <a:pt x="3" y="6"/>
                    </a:moveTo>
                    <a:cubicBezTo>
                      <a:pt x="0" y="4"/>
                      <a:pt x="8" y="4"/>
                      <a:pt x="10" y="4"/>
                    </a:cubicBezTo>
                    <a:cubicBezTo>
                      <a:pt x="9" y="1"/>
                      <a:pt x="8" y="4"/>
                      <a:pt x="6" y="2"/>
                    </a:cubicBezTo>
                    <a:cubicBezTo>
                      <a:pt x="8" y="1"/>
                      <a:pt x="17" y="0"/>
                      <a:pt x="18" y="3"/>
                    </a:cubicBezTo>
                    <a:cubicBezTo>
                      <a:pt x="19" y="3"/>
                      <a:pt x="18" y="1"/>
                      <a:pt x="19" y="1"/>
                    </a:cubicBezTo>
                    <a:cubicBezTo>
                      <a:pt x="25" y="2"/>
                      <a:pt x="46" y="1"/>
                      <a:pt x="41" y="2"/>
                    </a:cubicBezTo>
                    <a:cubicBezTo>
                      <a:pt x="28" y="5"/>
                      <a:pt x="15" y="4"/>
                      <a:pt x="3" y="6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113" name="文本框 67"/>
            <p:cNvSpPr txBox="1"/>
            <p:nvPr/>
          </p:nvSpPr>
          <p:spPr>
            <a:xfrm>
              <a:off x="1226633" y="4371912"/>
              <a:ext cx="1467068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zh-CN" altLang="en-US" sz="2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两河流域</a:t>
              </a:r>
              <a:endPara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68" name="Group 18"/>
          <p:cNvGrpSpPr/>
          <p:nvPr/>
        </p:nvGrpSpPr>
        <p:grpSpPr bwMode="auto">
          <a:xfrm>
            <a:off x="3766185" y="1680210"/>
            <a:ext cx="4137660" cy="3667760"/>
            <a:chOff x="0" y="0"/>
            <a:chExt cx="5088" cy="3633"/>
          </a:xfrm>
        </p:grpSpPr>
        <p:pic>
          <p:nvPicPr>
            <p:cNvPr id="169" name="Picture 7" descr="新月沃地"/>
            <p:cNvPicPr>
              <a:picLocks noChangeAspect="1" noChangeArrowheads="1"/>
            </p:cNvPicPr>
            <p:nvPr/>
          </p:nvPicPr>
          <p:blipFill>
            <a:blip r:embed="rId1" cstate="print"/>
            <a:srcRect/>
            <a:stretch>
              <a:fillRect/>
            </a:stretch>
          </p:blipFill>
          <p:spPr bwMode="auto">
            <a:xfrm>
              <a:off x="0" y="0"/>
              <a:ext cx="5088" cy="36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70" name="Text Box 17"/>
            <p:cNvSpPr txBox="1">
              <a:spLocks noChangeArrowheads="1"/>
            </p:cNvSpPr>
            <p:nvPr/>
          </p:nvSpPr>
          <p:spPr bwMode="auto">
            <a:xfrm>
              <a:off x="82" y="33"/>
              <a:ext cx="2156" cy="517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zh-CN" altLang="en-US" sz="28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新月沃地</a:t>
              </a:r>
              <a:endPara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188" name="Picture 2" descr="Tigris_river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1435" y="1765288"/>
            <a:ext cx="1383902" cy="769315"/>
          </a:xfrm>
          <a:prstGeom prst="round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9581" y="3463922"/>
            <a:ext cx="1397873" cy="785818"/>
          </a:xfrm>
          <a:prstGeom prst="round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1" name="圆角矩形 190"/>
          <p:cNvSpPr/>
          <p:nvPr/>
        </p:nvSpPr>
        <p:spPr>
          <a:xfrm>
            <a:off x="45997" y="886663"/>
            <a:ext cx="2071702" cy="500066"/>
          </a:xfrm>
          <a:prstGeom prst="roundRect">
            <a:avLst/>
          </a:prstGeom>
          <a:noFill/>
          <a:ln w="57150">
            <a:solidFill>
              <a:srgbClr val="663300"/>
            </a:solidFill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2" name="矩形 191"/>
          <p:cNvSpPr/>
          <p:nvPr/>
        </p:nvSpPr>
        <p:spPr>
          <a:xfrm>
            <a:off x="474625" y="873392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隶书" panose="02010800040101010101" pitchFamily="2" charset="-122"/>
                <a:ea typeface="华文隶书" panose="02010800040101010101" pitchFamily="2" charset="-122"/>
              </a:rPr>
              <a:t>地理位置</a:t>
            </a:r>
            <a:endParaRPr lang="zh-CN" alt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pic>
        <p:nvPicPr>
          <p:cNvPr id="193" name="图片 192" descr="5715912352063587772.jpg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7435" y="742930"/>
            <a:ext cx="428628" cy="643799"/>
          </a:xfrm>
          <a:prstGeom prst="rect">
            <a:avLst/>
          </a:prstGeom>
        </p:spPr>
      </p:pic>
      <p:pic>
        <p:nvPicPr>
          <p:cNvPr id="194" name="图片 193" descr="t018d16e110143ea110.jpg"/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2F2F2"/>
              </a:clrFrom>
              <a:clrTo>
                <a:srgbClr val="F2F2F2">
                  <a:alpha val="0"/>
                </a:srgbClr>
              </a:clrTo>
            </a:clrChange>
          </a:blip>
          <a:srcRect t="54831" b="25094"/>
          <a:stretch>
            <a:fillRect/>
          </a:stretch>
        </p:blipFill>
        <p:spPr>
          <a:xfrm rot="10800000">
            <a:off x="-3" y="712451"/>
            <a:ext cx="11522075" cy="142876"/>
          </a:xfrm>
          <a:prstGeom prst="rect">
            <a:avLst/>
          </a:prstGeom>
        </p:spPr>
      </p:pic>
      <p:pic>
        <p:nvPicPr>
          <p:cNvPr id="195" name="图片 194" descr="624f9a79jw1eelyzwvu5xj20b408t75j.jpg"/>
          <p:cNvPicPr>
            <a:picLocks noChangeAspect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547251" y="0"/>
            <a:ext cx="1714512" cy="814368"/>
          </a:xfrm>
          <a:prstGeom prst="rect">
            <a:avLst/>
          </a:prstGeom>
        </p:spPr>
      </p:pic>
      <p:sp>
        <p:nvSpPr>
          <p:cNvPr id="196" name="矩形 195"/>
          <p:cNvSpPr/>
          <p:nvPr/>
        </p:nvSpPr>
        <p:spPr>
          <a:xfrm>
            <a:off x="0" y="0"/>
            <a:ext cx="10776937" cy="70485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zh-CN" sz="1800" dirty="0" smtClean="0">
                <a:solidFill>
                  <a:schemeClr val="tx1"/>
                </a:solidFill>
                <a:effectLst/>
              </a:rPr>
              <a:t> </a:t>
            </a:r>
            <a:endParaRPr lang="zh-CN" altLang="en-US" sz="1800" dirty="0">
              <a:solidFill>
                <a:schemeClr val="tx1"/>
              </a:solidFill>
              <a:effectLst/>
            </a:endParaRPr>
          </a:p>
        </p:txBody>
      </p:sp>
      <p:grpSp>
        <p:nvGrpSpPr>
          <p:cNvPr id="197" name="组合 23"/>
          <p:cNvGrpSpPr/>
          <p:nvPr/>
        </p:nvGrpSpPr>
        <p:grpSpPr>
          <a:xfrm flipH="1">
            <a:off x="8261367" y="-12408"/>
            <a:ext cx="2750820" cy="740098"/>
            <a:chOff x="0" y="-2"/>
            <a:chExt cx="1377891" cy="634701"/>
          </a:xfrm>
          <a:solidFill>
            <a:schemeClr val="bg2">
              <a:lumMod val="90000"/>
            </a:schemeClr>
          </a:solidFill>
        </p:grpSpPr>
        <p:sp>
          <p:nvSpPr>
            <p:cNvPr id="198" name="直角三角形 197"/>
            <p:cNvSpPr/>
            <p:nvPr/>
          </p:nvSpPr>
          <p:spPr>
            <a:xfrm flipV="1">
              <a:off x="708342" y="-2"/>
              <a:ext cx="669549" cy="634699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  <p:sp>
          <p:nvSpPr>
            <p:cNvPr id="199" name="矩形 198"/>
            <p:cNvSpPr/>
            <p:nvPr/>
          </p:nvSpPr>
          <p:spPr>
            <a:xfrm>
              <a:off x="0" y="0"/>
              <a:ext cx="708343" cy="634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</p:grpSp>
      <p:cxnSp>
        <p:nvCxnSpPr>
          <p:cNvPr id="200" name="直接连接符 199"/>
          <p:cNvCxnSpPr/>
          <p:nvPr/>
        </p:nvCxnSpPr>
        <p:spPr>
          <a:xfrm>
            <a:off x="953750" y="259816"/>
            <a:ext cx="0" cy="261937"/>
          </a:xfrm>
          <a:prstGeom prst="line">
            <a:avLst/>
          </a:prstGeom>
          <a:ln w="28575" cmpd="sng"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文本框 5"/>
          <p:cNvSpPr txBox="1"/>
          <p:nvPr/>
        </p:nvSpPr>
        <p:spPr>
          <a:xfrm>
            <a:off x="960120" y="147320"/>
            <a:ext cx="30645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人教版九年级上册</a:t>
            </a:r>
            <a:endParaRPr lang="zh-CN" altLang="en-US" sz="2400" b="1" dirty="0" smtClean="0"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02" name="组合 66"/>
          <p:cNvGrpSpPr/>
          <p:nvPr/>
        </p:nvGrpSpPr>
        <p:grpSpPr>
          <a:xfrm flipH="1">
            <a:off x="8776673" y="-12408"/>
            <a:ext cx="2750820" cy="740098"/>
            <a:chOff x="0" y="-2"/>
            <a:chExt cx="1377891" cy="634701"/>
          </a:xfrm>
          <a:solidFill>
            <a:schemeClr val="bg2">
              <a:lumMod val="90000"/>
            </a:schemeClr>
          </a:solidFill>
        </p:grpSpPr>
        <p:sp>
          <p:nvSpPr>
            <p:cNvPr id="203" name="直角三角形 202"/>
            <p:cNvSpPr/>
            <p:nvPr/>
          </p:nvSpPr>
          <p:spPr>
            <a:xfrm flipV="1">
              <a:off x="708342" y="-2"/>
              <a:ext cx="669549" cy="634699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  <p:sp>
          <p:nvSpPr>
            <p:cNvPr id="204" name="矩形 203"/>
            <p:cNvSpPr/>
            <p:nvPr/>
          </p:nvSpPr>
          <p:spPr>
            <a:xfrm>
              <a:off x="0" y="0"/>
              <a:ext cx="708343" cy="634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</p:grpSp>
      <p:pic>
        <p:nvPicPr>
          <p:cNvPr id="205" name="图片 204" descr="624f9a79jw1eelyzwvu5xj20b408t75j.jpg"/>
          <p:cNvPicPr>
            <a:picLocks noChangeAspect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547251" y="0"/>
            <a:ext cx="1714512" cy="814368"/>
          </a:xfrm>
          <a:prstGeom prst="rect">
            <a:avLst/>
          </a:prstGeom>
        </p:spPr>
      </p:pic>
      <p:sp>
        <p:nvSpPr>
          <p:cNvPr id="206" name="文本框 13"/>
          <p:cNvSpPr txBox="1"/>
          <p:nvPr/>
        </p:nvSpPr>
        <p:spPr>
          <a:xfrm>
            <a:off x="9761565" y="171426"/>
            <a:ext cx="1285884" cy="41549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zh-CN" alt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第一单元</a:t>
            </a:r>
            <a:endParaRPr lang="en-US" altLang="zh-CN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7" name="文本框 6"/>
          <p:cNvSpPr txBox="1"/>
          <p:nvPr/>
        </p:nvSpPr>
        <p:spPr>
          <a:xfrm>
            <a:off x="4832343" y="138389"/>
            <a:ext cx="32147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第</a:t>
            </a:r>
            <a:r>
              <a:rPr lang="en-US" altLang="zh-CN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zh-CN" altLang="en-US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课　古代两河流域</a:t>
            </a:r>
            <a:endParaRPr lang="zh-CN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208" name="图片 207" descr="QQ截图20200208112757.png"/>
          <p:cNvPicPr>
            <a:picLocks noChangeAspect="1"/>
          </p:cNvPicPr>
          <p:nvPr/>
        </p:nvPicPr>
        <p:blipFill>
          <a:blip r:embed="rId8" cstate="print"/>
          <a:srcRect l="9616" t="5833" r="5801" b="5841"/>
          <a:stretch>
            <a:fillRect/>
          </a:stretch>
        </p:blipFill>
        <p:spPr>
          <a:xfrm>
            <a:off x="144413" y="90901"/>
            <a:ext cx="576064" cy="555116"/>
          </a:xfrm>
          <a:prstGeom prst="ellipse">
            <a:avLst/>
          </a:prstGeom>
        </p:spPr>
      </p:pic>
      <p:sp>
        <p:nvSpPr>
          <p:cNvPr id="172" name="圆角矩形 171"/>
          <p:cNvSpPr/>
          <p:nvPr/>
        </p:nvSpPr>
        <p:spPr>
          <a:xfrm>
            <a:off x="3689350" y="1314450"/>
            <a:ext cx="7715250" cy="4370070"/>
          </a:xfrm>
          <a:prstGeom prst="roundRect">
            <a:avLst>
              <a:gd name="adj" fmla="val 4239"/>
            </a:avLst>
          </a:prstGeom>
          <a:noFill/>
          <a:ln w="38100">
            <a:solidFill>
              <a:srgbClr val="8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/>
          </a:p>
        </p:txBody>
      </p:sp>
      <p:sp>
        <p:nvSpPr>
          <p:cNvPr id="173" name="文本框 4"/>
          <p:cNvSpPr txBox="1"/>
          <p:nvPr/>
        </p:nvSpPr>
        <p:spPr>
          <a:xfrm>
            <a:off x="6118227" y="1028682"/>
            <a:ext cx="2857520" cy="578882"/>
          </a:xfrm>
          <a:prstGeom prst="roundRect">
            <a:avLst/>
          </a:prstGeom>
          <a:solidFill>
            <a:srgbClr val="996600"/>
          </a:solidFill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两河及两河流域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4" name="文本框 1"/>
          <p:cNvSpPr txBox="1"/>
          <p:nvPr/>
        </p:nvSpPr>
        <p:spPr>
          <a:xfrm rot="2820000">
            <a:off x="5017113" y="3194165"/>
            <a:ext cx="25793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latin typeface="方正粗黑宋简体" panose="02000000000000000000" charset="-122"/>
                <a:ea typeface="方正粗黑宋简体" panose="02000000000000000000" charset="-122"/>
              </a:rPr>
              <a:t>美索不达米亚</a:t>
            </a:r>
            <a:endParaRPr lang="zh-CN" altLang="en-US" sz="2000" b="1" dirty="0"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  <p:pic>
        <p:nvPicPr>
          <p:cNvPr id="179" name="图片 178"/>
          <p:cNvPicPr>
            <a:picLocks noChangeAspect="1"/>
          </p:cNvPicPr>
          <p:nvPr/>
        </p:nvPicPr>
        <p:blipFill rotWithShape="1">
          <a:blip r:embed="rId9" cstate="email"/>
          <a:srcRect/>
          <a:stretch>
            <a:fillRect/>
          </a:stretch>
        </p:blipFill>
        <p:spPr>
          <a:xfrm>
            <a:off x="7975600" y="1671320"/>
            <a:ext cx="3321685" cy="37782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6" grpId="0"/>
      <p:bldP spid="17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 bwMode="auto">
          <a:xfrm flipV="1">
            <a:off x="0" y="7198068"/>
            <a:ext cx="11522075" cy="45719"/>
          </a:xfrm>
          <a:prstGeom prst="rect">
            <a:avLst/>
          </a:prstGeom>
          <a:solidFill>
            <a:srgbClr val="6633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glow rad="139700">
              <a:schemeClr val="accent2">
                <a:lumMod val="60000"/>
                <a:lumOff val="40000"/>
                <a:alpha val="40000"/>
              </a:schemeClr>
            </a:glow>
          </a:effectLst>
        </p:spPr>
        <p:txBody>
          <a:bodyPr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>
              <a:defRPr/>
            </a:pPr>
            <a:endParaRPr lang="zh-CN" altLang="en-US" dirty="0">
              <a:ln>
                <a:solidFill>
                  <a:srgbClr val="660033"/>
                </a:solidFill>
              </a:ln>
            </a:endParaRPr>
          </a:p>
        </p:txBody>
      </p:sp>
      <p:sp>
        <p:nvSpPr>
          <p:cNvPr id="20" name="Text Box 3"/>
          <p:cNvSpPr txBox="1">
            <a:spLocks noChangeArrowheads="1"/>
          </p:cNvSpPr>
          <p:nvPr/>
        </p:nvSpPr>
        <p:spPr bwMode="auto">
          <a:xfrm>
            <a:off x="403187" y="1658353"/>
            <a:ext cx="8001056" cy="5847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zh-CN" altLang="en-US" sz="3200" b="1" noProof="1" smtClean="0">
                <a:effectLst>
                  <a:reflection blurRad="6350" stA="55000" endA="300" endPos="45500" dir="5400000" sy="-10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依据材料思考</a:t>
            </a:r>
            <a:r>
              <a:rPr lang="zh-CN" altLang="en-US" sz="3200" b="1" noProof="1">
                <a:effectLst>
                  <a:reflection blurRad="6350" stA="55000" endA="300" endPos="45500" dir="5400000" sy="-10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两河给当地人民带来了什么？</a:t>
            </a:r>
            <a:endParaRPr lang="zh-CN" altLang="en-US" sz="3200" b="1" noProof="1">
              <a:effectLst>
                <a:reflection blurRad="6350" stA="55000" endA="300" endPos="45500" dir="5400000" sy="-10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5" name="图片 24" descr="res07_attpic_brief.jpg"/>
          <p:cNvPicPr>
            <a:picLocks noChangeAspect="1"/>
          </p:cNvPicPr>
          <p:nvPr/>
        </p:nvPicPr>
        <p:blipFill>
          <a:blip r:embed="rId1" cstate="print">
            <a:clrChange>
              <a:clrFrom>
                <a:srgbClr val="FFFFFD"/>
              </a:clrFrom>
              <a:clrTo>
                <a:srgbClr val="FFFFFD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866383" y="1957376"/>
            <a:ext cx="1609694" cy="4286280"/>
          </a:xfrm>
          <a:prstGeom prst="rect">
            <a:avLst/>
          </a:prstGeom>
        </p:spPr>
      </p:pic>
      <p:pic>
        <p:nvPicPr>
          <p:cNvPr id="26" name="图片 25" descr="res10_attpic_brief.jpg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D"/>
              </a:clrFrom>
              <a:clrTo>
                <a:srgbClr val="FFFFFD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618557" y="2094459"/>
            <a:ext cx="1428760" cy="3938743"/>
          </a:xfrm>
          <a:prstGeom prst="rect">
            <a:avLst/>
          </a:prstGeom>
        </p:spPr>
      </p:pic>
      <p:pic>
        <p:nvPicPr>
          <p:cNvPr id="33" name="图片 32" descr="t018d16e110143ea110.jpg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2F2F2"/>
              </a:clrFrom>
              <a:clrTo>
                <a:srgbClr val="F2F2F2">
                  <a:alpha val="0"/>
                </a:srgbClr>
              </a:clrTo>
            </a:clrChange>
          </a:blip>
          <a:srcRect t="54831" b="25094"/>
          <a:stretch>
            <a:fillRect/>
          </a:stretch>
        </p:blipFill>
        <p:spPr>
          <a:xfrm rot="10800000">
            <a:off x="-3" y="712451"/>
            <a:ext cx="11522075" cy="142876"/>
          </a:xfrm>
          <a:prstGeom prst="rect">
            <a:avLst/>
          </a:prstGeom>
        </p:spPr>
      </p:pic>
      <p:pic>
        <p:nvPicPr>
          <p:cNvPr id="34" name="图片 33" descr="624f9a79jw1eelyzwvu5xj20b408t75j.jpg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547251" y="0"/>
            <a:ext cx="1714512" cy="814368"/>
          </a:xfrm>
          <a:prstGeom prst="rect">
            <a:avLst/>
          </a:prstGeom>
        </p:spPr>
      </p:pic>
      <p:sp>
        <p:nvSpPr>
          <p:cNvPr id="35" name="矩形 34"/>
          <p:cNvSpPr/>
          <p:nvPr/>
        </p:nvSpPr>
        <p:spPr>
          <a:xfrm>
            <a:off x="0" y="0"/>
            <a:ext cx="10776937" cy="70485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zh-CN" sz="1800" dirty="0" smtClean="0">
                <a:solidFill>
                  <a:schemeClr val="tx1"/>
                </a:solidFill>
                <a:effectLst/>
              </a:rPr>
              <a:t> </a:t>
            </a:r>
            <a:endParaRPr lang="zh-CN" altLang="en-US" sz="1800" dirty="0">
              <a:solidFill>
                <a:schemeClr val="tx1"/>
              </a:solidFill>
              <a:effectLst/>
            </a:endParaRPr>
          </a:p>
        </p:txBody>
      </p:sp>
      <p:grpSp>
        <p:nvGrpSpPr>
          <p:cNvPr id="36" name="组合 23"/>
          <p:cNvGrpSpPr/>
          <p:nvPr/>
        </p:nvGrpSpPr>
        <p:grpSpPr>
          <a:xfrm flipH="1">
            <a:off x="8261367" y="-12408"/>
            <a:ext cx="2750820" cy="740098"/>
            <a:chOff x="0" y="-2"/>
            <a:chExt cx="1377891" cy="634701"/>
          </a:xfrm>
          <a:solidFill>
            <a:schemeClr val="bg2">
              <a:lumMod val="90000"/>
            </a:schemeClr>
          </a:solidFill>
        </p:grpSpPr>
        <p:sp>
          <p:nvSpPr>
            <p:cNvPr id="37" name="直角三角形 36"/>
            <p:cNvSpPr/>
            <p:nvPr/>
          </p:nvSpPr>
          <p:spPr>
            <a:xfrm flipV="1">
              <a:off x="708342" y="-2"/>
              <a:ext cx="669549" cy="634699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0" y="0"/>
              <a:ext cx="708343" cy="634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</p:grpSp>
      <p:cxnSp>
        <p:nvCxnSpPr>
          <p:cNvPr id="39" name="直接连接符 38"/>
          <p:cNvCxnSpPr/>
          <p:nvPr/>
        </p:nvCxnSpPr>
        <p:spPr>
          <a:xfrm>
            <a:off x="953750" y="259816"/>
            <a:ext cx="0" cy="261937"/>
          </a:xfrm>
          <a:prstGeom prst="line">
            <a:avLst/>
          </a:prstGeom>
          <a:ln w="28575" cmpd="sng"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本框 5"/>
          <p:cNvSpPr txBox="1"/>
          <p:nvPr/>
        </p:nvSpPr>
        <p:spPr>
          <a:xfrm>
            <a:off x="960120" y="147320"/>
            <a:ext cx="30645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人教版九年级上册</a:t>
            </a:r>
            <a:endParaRPr lang="zh-CN" altLang="en-US" sz="2400" b="1" dirty="0" smtClean="0"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1" name="组合 66"/>
          <p:cNvGrpSpPr/>
          <p:nvPr/>
        </p:nvGrpSpPr>
        <p:grpSpPr>
          <a:xfrm flipH="1">
            <a:off x="8776673" y="-12408"/>
            <a:ext cx="2750820" cy="740098"/>
            <a:chOff x="0" y="-2"/>
            <a:chExt cx="1377891" cy="634701"/>
          </a:xfrm>
          <a:solidFill>
            <a:schemeClr val="bg2">
              <a:lumMod val="90000"/>
            </a:schemeClr>
          </a:solidFill>
        </p:grpSpPr>
        <p:sp>
          <p:nvSpPr>
            <p:cNvPr id="42" name="直角三角形 41"/>
            <p:cNvSpPr/>
            <p:nvPr/>
          </p:nvSpPr>
          <p:spPr>
            <a:xfrm flipV="1">
              <a:off x="708342" y="-2"/>
              <a:ext cx="669549" cy="634699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  <p:sp>
          <p:nvSpPr>
            <p:cNvPr id="43" name="矩形 42"/>
            <p:cNvSpPr/>
            <p:nvPr/>
          </p:nvSpPr>
          <p:spPr>
            <a:xfrm>
              <a:off x="0" y="0"/>
              <a:ext cx="708343" cy="634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</p:grpSp>
      <p:pic>
        <p:nvPicPr>
          <p:cNvPr id="44" name="图片 43" descr="624f9a79jw1eelyzwvu5xj20b408t75j.jpg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547251" y="0"/>
            <a:ext cx="1714512" cy="814368"/>
          </a:xfrm>
          <a:prstGeom prst="rect">
            <a:avLst/>
          </a:prstGeom>
        </p:spPr>
      </p:pic>
      <p:sp>
        <p:nvSpPr>
          <p:cNvPr id="45" name="文本框 13"/>
          <p:cNvSpPr txBox="1"/>
          <p:nvPr/>
        </p:nvSpPr>
        <p:spPr>
          <a:xfrm>
            <a:off x="9761565" y="171426"/>
            <a:ext cx="1285884" cy="41549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zh-CN" alt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第一单元</a:t>
            </a:r>
            <a:endParaRPr lang="en-US" altLang="zh-CN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文本框 6"/>
          <p:cNvSpPr txBox="1"/>
          <p:nvPr/>
        </p:nvSpPr>
        <p:spPr>
          <a:xfrm>
            <a:off x="4832343" y="138389"/>
            <a:ext cx="32147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第</a:t>
            </a:r>
            <a:r>
              <a:rPr lang="en-US" altLang="zh-CN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zh-CN" altLang="en-US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课　古代两河流域</a:t>
            </a:r>
            <a:endParaRPr lang="zh-CN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47" name="图片 46" descr="QQ截图20200208112757.png"/>
          <p:cNvPicPr>
            <a:picLocks noChangeAspect="1"/>
          </p:cNvPicPr>
          <p:nvPr/>
        </p:nvPicPr>
        <p:blipFill>
          <a:blip r:embed="rId6" cstate="print"/>
          <a:srcRect l="9616" t="5833" r="5801" b="5841"/>
          <a:stretch>
            <a:fillRect/>
          </a:stretch>
        </p:blipFill>
        <p:spPr>
          <a:xfrm>
            <a:off x="144413" y="90901"/>
            <a:ext cx="576064" cy="555116"/>
          </a:xfrm>
          <a:prstGeom prst="ellipse">
            <a:avLst/>
          </a:prstGeom>
        </p:spPr>
      </p:pic>
      <p:sp>
        <p:nvSpPr>
          <p:cNvPr id="29" name="圆角矩形 28"/>
          <p:cNvSpPr/>
          <p:nvPr/>
        </p:nvSpPr>
        <p:spPr>
          <a:xfrm>
            <a:off x="45997" y="886663"/>
            <a:ext cx="2071702" cy="500066"/>
          </a:xfrm>
          <a:prstGeom prst="roundRect">
            <a:avLst/>
          </a:prstGeom>
          <a:noFill/>
          <a:ln w="57150">
            <a:solidFill>
              <a:srgbClr val="663300"/>
            </a:solidFill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矩形 47"/>
          <p:cNvSpPr/>
          <p:nvPr/>
        </p:nvSpPr>
        <p:spPr>
          <a:xfrm>
            <a:off x="474625" y="873392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隶书" panose="02010800040101010101" pitchFamily="2" charset="-122"/>
                <a:ea typeface="华文隶书" panose="02010800040101010101" pitchFamily="2" charset="-122"/>
              </a:rPr>
              <a:t>地理位置</a:t>
            </a:r>
            <a:endParaRPr lang="zh-CN" alt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pic>
        <p:nvPicPr>
          <p:cNvPr id="49" name="图片 48" descr="5715912352063587772.jpg"/>
          <p:cNvPicPr>
            <a:picLocks noChangeAspect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7435" y="742930"/>
            <a:ext cx="428628" cy="643799"/>
          </a:xfrm>
          <a:prstGeom prst="rect">
            <a:avLst/>
          </a:prstGeom>
        </p:spPr>
      </p:pic>
      <p:sp>
        <p:nvSpPr>
          <p:cNvPr id="51" name="TextBox 50"/>
          <p:cNvSpPr txBox="1"/>
          <p:nvPr/>
        </p:nvSpPr>
        <p:spPr>
          <a:xfrm>
            <a:off x="188873" y="2494430"/>
            <a:ext cx="8358246" cy="2677656"/>
          </a:xfrm>
          <a:prstGeom prst="rect">
            <a:avLst/>
          </a:prstGeom>
          <a:blipFill>
            <a:blip r:embed="rId8"/>
            <a:stretch>
              <a:fillRect/>
            </a:stretch>
          </a:blip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sz="2800" noProof="1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希罗多德说，在美索不达米亚，小麦的收成是播下种子的</a:t>
            </a:r>
            <a:r>
              <a:rPr lang="en-US" altLang="zh-CN" sz="2800" noProof="1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</a:t>
            </a:r>
            <a:r>
              <a:rPr lang="zh-CN" altLang="en-US" sz="2800" noProof="1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倍。普林尼说，一年可收获两次小麦，此后还可以长出优质的饲料，棕榈树繁茂，水果种类众多；至于建筑材料，美索不达米亚有一种可以制成砖的粘土。</a:t>
            </a:r>
            <a:endParaRPr lang="zh-CN" altLang="en-US" sz="2800" noProof="1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defRPr/>
            </a:pPr>
            <a:r>
              <a:rPr lang="en-US" altLang="zh-CN" sz="2800" noProof="1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           ——H·G·</a:t>
            </a:r>
            <a:r>
              <a:rPr lang="zh-CN" altLang="en-US" sz="2800" noProof="1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韦尔斯</a:t>
            </a:r>
            <a:r>
              <a:rPr lang="en-US" altLang="zh-CN" sz="2800" noProof="1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2800" noProof="1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世界史纲</a:t>
            </a:r>
            <a:r>
              <a:rPr lang="en-US" altLang="zh-CN" sz="2800" noProof="1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endParaRPr lang="en-US" altLang="zh-CN" sz="2800" noProof="1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4" name="文本框 36"/>
          <p:cNvSpPr txBox="1"/>
          <p:nvPr/>
        </p:nvSpPr>
        <p:spPr>
          <a:xfrm>
            <a:off x="331749" y="5457838"/>
            <a:ext cx="7858180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河水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定期泛滥提供了充沛的水源和肥沃的土壤，有利于农业生产的发展，进而促进了手工业、商业的发展。</a:t>
            </a: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古代两河流域文明是西亚最早的文明。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 bwMode="auto">
          <a:xfrm flipV="1">
            <a:off x="0" y="7198068"/>
            <a:ext cx="11522075" cy="45719"/>
          </a:xfrm>
          <a:prstGeom prst="rect">
            <a:avLst/>
          </a:prstGeom>
          <a:solidFill>
            <a:srgbClr val="6633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glow rad="139700">
              <a:schemeClr val="accent2">
                <a:lumMod val="60000"/>
                <a:lumOff val="40000"/>
                <a:alpha val="40000"/>
              </a:schemeClr>
            </a:glow>
          </a:effectLst>
        </p:spPr>
        <p:txBody>
          <a:bodyPr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>
              <a:defRPr/>
            </a:pPr>
            <a:endParaRPr lang="zh-CN" altLang="en-US" dirty="0">
              <a:ln>
                <a:solidFill>
                  <a:srgbClr val="660033"/>
                </a:solidFill>
              </a:ln>
            </a:endParaRPr>
          </a:p>
        </p:txBody>
      </p:sp>
      <p:sp>
        <p:nvSpPr>
          <p:cNvPr id="183" name="矩形 182"/>
          <p:cNvSpPr/>
          <p:nvPr/>
        </p:nvSpPr>
        <p:spPr>
          <a:xfrm>
            <a:off x="2188845" y="6237605"/>
            <a:ext cx="8949690" cy="829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　两河流域无天然屏障，许多古代民族相继在此登台亮相，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古代两河流域文明包含苏美尔、阿卡德、巴比伦、亚述等文明。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7" name="图片 26" descr="t018d16e110143ea110.jpg"/>
          <p:cNvPicPr>
            <a:picLocks noChangeAspect="1"/>
          </p:cNvPicPr>
          <p:nvPr/>
        </p:nvPicPr>
        <p:blipFill>
          <a:blip r:embed="rId1" cstate="print">
            <a:clrChange>
              <a:clrFrom>
                <a:srgbClr val="F2F2F2"/>
              </a:clrFrom>
              <a:clrTo>
                <a:srgbClr val="F2F2F2">
                  <a:alpha val="0"/>
                </a:srgbClr>
              </a:clrTo>
            </a:clrChange>
          </a:blip>
          <a:srcRect t="54831" b="25094"/>
          <a:stretch>
            <a:fillRect/>
          </a:stretch>
        </p:blipFill>
        <p:spPr>
          <a:xfrm rot="10800000">
            <a:off x="-3" y="712451"/>
            <a:ext cx="11522075" cy="142876"/>
          </a:xfrm>
          <a:prstGeom prst="rect">
            <a:avLst/>
          </a:prstGeom>
        </p:spPr>
      </p:pic>
      <p:pic>
        <p:nvPicPr>
          <p:cNvPr id="30" name="图片 29" descr="624f9a79jw1eelyzwvu5xj20b408t75j.jpg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547251" y="0"/>
            <a:ext cx="1714512" cy="814368"/>
          </a:xfrm>
          <a:prstGeom prst="rect">
            <a:avLst/>
          </a:prstGeom>
        </p:spPr>
      </p:pic>
      <p:sp>
        <p:nvSpPr>
          <p:cNvPr id="31" name="矩形 30"/>
          <p:cNvSpPr/>
          <p:nvPr/>
        </p:nvSpPr>
        <p:spPr>
          <a:xfrm>
            <a:off x="0" y="0"/>
            <a:ext cx="10776937" cy="7048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zh-CN" sz="1800" dirty="0" smtClean="0">
                <a:solidFill>
                  <a:schemeClr val="tx1"/>
                </a:solidFill>
                <a:effectLst/>
              </a:rPr>
              <a:t> </a:t>
            </a:r>
            <a:endParaRPr lang="zh-CN" altLang="en-US" sz="1800" dirty="0">
              <a:solidFill>
                <a:schemeClr val="tx1"/>
              </a:solidFill>
              <a:effectLst/>
            </a:endParaRPr>
          </a:p>
        </p:txBody>
      </p:sp>
      <p:grpSp>
        <p:nvGrpSpPr>
          <p:cNvPr id="32" name="组合 23"/>
          <p:cNvGrpSpPr/>
          <p:nvPr/>
        </p:nvGrpSpPr>
        <p:grpSpPr>
          <a:xfrm flipH="1">
            <a:off x="8261367" y="-12408"/>
            <a:ext cx="2750820" cy="740098"/>
            <a:chOff x="0" y="-2"/>
            <a:chExt cx="1377891" cy="634701"/>
          </a:xfrm>
          <a:solidFill>
            <a:schemeClr val="bg2">
              <a:lumMod val="90000"/>
            </a:schemeClr>
          </a:solidFill>
        </p:grpSpPr>
        <p:sp>
          <p:nvSpPr>
            <p:cNvPr id="34" name="直角三角形 33"/>
            <p:cNvSpPr/>
            <p:nvPr/>
          </p:nvSpPr>
          <p:spPr>
            <a:xfrm flipV="1">
              <a:off x="708342" y="-2"/>
              <a:ext cx="669549" cy="634699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  <p:sp>
          <p:nvSpPr>
            <p:cNvPr id="35" name="矩形 34"/>
            <p:cNvSpPr/>
            <p:nvPr/>
          </p:nvSpPr>
          <p:spPr>
            <a:xfrm>
              <a:off x="0" y="0"/>
              <a:ext cx="708343" cy="634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</p:grpSp>
      <p:cxnSp>
        <p:nvCxnSpPr>
          <p:cNvPr id="36" name="直接连接符 35"/>
          <p:cNvCxnSpPr/>
          <p:nvPr/>
        </p:nvCxnSpPr>
        <p:spPr>
          <a:xfrm>
            <a:off x="953750" y="259816"/>
            <a:ext cx="0" cy="261937"/>
          </a:xfrm>
          <a:prstGeom prst="line">
            <a:avLst/>
          </a:prstGeom>
          <a:ln w="28575" cmpd="sng"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本框 5"/>
          <p:cNvSpPr txBox="1"/>
          <p:nvPr/>
        </p:nvSpPr>
        <p:spPr>
          <a:xfrm>
            <a:off x="960120" y="147320"/>
            <a:ext cx="30645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人教版九年级上册</a:t>
            </a:r>
            <a:endParaRPr lang="zh-CN" altLang="en-US" sz="2400" b="1" dirty="0" smtClean="0"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8" name="组合 66"/>
          <p:cNvGrpSpPr/>
          <p:nvPr/>
        </p:nvGrpSpPr>
        <p:grpSpPr>
          <a:xfrm flipH="1">
            <a:off x="8776673" y="-12408"/>
            <a:ext cx="2750820" cy="740098"/>
            <a:chOff x="0" y="-2"/>
            <a:chExt cx="1377891" cy="634701"/>
          </a:xfrm>
          <a:solidFill>
            <a:schemeClr val="bg2">
              <a:lumMod val="90000"/>
            </a:schemeClr>
          </a:solidFill>
        </p:grpSpPr>
        <p:sp>
          <p:nvSpPr>
            <p:cNvPr id="39" name="直角三角形 38"/>
            <p:cNvSpPr/>
            <p:nvPr/>
          </p:nvSpPr>
          <p:spPr>
            <a:xfrm flipV="1">
              <a:off x="708342" y="-2"/>
              <a:ext cx="669549" cy="634699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  <p:sp>
          <p:nvSpPr>
            <p:cNvPr id="40" name="矩形 39"/>
            <p:cNvSpPr/>
            <p:nvPr/>
          </p:nvSpPr>
          <p:spPr>
            <a:xfrm>
              <a:off x="0" y="0"/>
              <a:ext cx="708343" cy="634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</p:grpSp>
      <p:pic>
        <p:nvPicPr>
          <p:cNvPr id="41" name="图片 40" descr="624f9a79jw1eelyzwvu5xj20b408t75j.jpg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547251" y="0"/>
            <a:ext cx="1714512" cy="814368"/>
          </a:xfrm>
          <a:prstGeom prst="rect">
            <a:avLst/>
          </a:prstGeom>
        </p:spPr>
      </p:pic>
      <p:sp>
        <p:nvSpPr>
          <p:cNvPr id="42" name="文本框 13"/>
          <p:cNvSpPr txBox="1"/>
          <p:nvPr/>
        </p:nvSpPr>
        <p:spPr>
          <a:xfrm>
            <a:off x="9761565" y="171426"/>
            <a:ext cx="1285884" cy="41549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zh-CN" alt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第一单元</a:t>
            </a:r>
            <a:endParaRPr lang="en-US" altLang="zh-CN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文本框 6"/>
          <p:cNvSpPr txBox="1"/>
          <p:nvPr/>
        </p:nvSpPr>
        <p:spPr>
          <a:xfrm>
            <a:off x="4832343" y="138389"/>
            <a:ext cx="32147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第</a:t>
            </a:r>
            <a:r>
              <a:rPr lang="en-US" altLang="zh-CN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zh-CN" altLang="en-US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课　古代两河流域</a:t>
            </a:r>
            <a:endParaRPr lang="zh-CN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44" name="图片 43" descr="QQ截图20200208112757.png"/>
          <p:cNvPicPr>
            <a:picLocks noChangeAspect="1"/>
          </p:cNvPicPr>
          <p:nvPr/>
        </p:nvPicPr>
        <p:blipFill>
          <a:blip r:embed="rId4" cstate="print"/>
          <a:srcRect l="9616" t="5833" r="5801" b="5841"/>
          <a:stretch>
            <a:fillRect/>
          </a:stretch>
        </p:blipFill>
        <p:spPr>
          <a:xfrm>
            <a:off x="144413" y="90901"/>
            <a:ext cx="576064" cy="555116"/>
          </a:xfrm>
          <a:prstGeom prst="ellipse">
            <a:avLst/>
          </a:prstGeom>
        </p:spPr>
      </p:pic>
      <p:sp>
        <p:nvSpPr>
          <p:cNvPr id="48" name="圆角矩形 47"/>
          <p:cNvSpPr/>
          <p:nvPr/>
        </p:nvSpPr>
        <p:spPr>
          <a:xfrm>
            <a:off x="45997" y="886663"/>
            <a:ext cx="2071702" cy="500066"/>
          </a:xfrm>
          <a:prstGeom prst="roundRect">
            <a:avLst/>
          </a:prstGeom>
          <a:noFill/>
          <a:ln w="57150">
            <a:solidFill>
              <a:srgbClr val="663300"/>
            </a:solidFill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矩形 48"/>
          <p:cNvSpPr/>
          <p:nvPr/>
        </p:nvSpPr>
        <p:spPr>
          <a:xfrm>
            <a:off x="474625" y="873392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隶书" panose="02010800040101010101" pitchFamily="2" charset="-122"/>
                <a:ea typeface="华文隶书" panose="02010800040101010101" pitchFamily="2" charset="-122"/>
              </a:rPr>
              <a:t>发展历程</a:t>
            </a:r>
            <a:endParaRPr lang="zh-CN" alt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pic>
        <p:nvPicPr>
          <p:cNvPr id="50" name="图片 49" descr="5715912352063587772.jpg"/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7435" y="742930"/>
            <a:ext cx="428628" cy="643799"/>
          </a:xfrm>
          <a:prstGeom prst="rect">
            <a:avLst/>
          </a:prstGeom>
        </p:spPr>
      </p:pic>
      <p:pic>
        <p:nvPicPr>
          <p:cNvPr id="52" name="图片 51" descr="9300e73afa514d4689be5fc13338d834.jpeg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51875"/>
          <a:stretch>
            <a:fillRect/>
          </a:stretch>
        </p:blipFill>
        <p:spPr>
          <a:xfrm>
            <a:off x="-142876" y="1132133"/>
            <a:ext cx="2403451" cy="6325969"/>
          </a:xfrm>
          <a:prstGeom prst="rect">
            <a:avLst/>
          </a:prstGeom>
        </p:spPr>
      </p:pic>
      <p:graphicFrame>
        <p:nvGraphicFramePr>
          <p:cNvPr id="26" name="表格 6"/>
          <p:cNvGraphicFramePr>
            <a:graphicFrameLocks noGrp="1"/>
          </p:cNvGraphicFramePr>
          <p:nvPr>
            <p:custDataLst>
              <p:tags r:id="rId7"/>
            </p:custDataLst>
          </p:nvPr>
        </p:nvGraphicFramePr>
        <p:xfrm>
          <a:off x="2308517" y="934388"/>
          <a:ext cx="8830310" cy="5172710"/>
        </p:xfrm>
        <a:graphic>
          <a:graphicData uri="http://schemas.openxmlformats.org/drawingml/2006/table">
            <a:tbl>
              <a:tblPr firstRow="1" firstCol="1" bandRow="1">
                <a:tableStyleId>{E8034E78-7F5D-4C2E-B375-FC64B27BC917}</a:tableStyleId>
              </a:tblPr>
              <a:tblGrid>
                <a:gridCol w="960120"/>
                <a:gridCol w="2591435"/>
                <a:gridCol w="3071495"/>
                <a:gridCol w="2207260"/>
              </a:tblGrid>
              <a:tr h="69088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阶段</a:t>
                      </a:r>
                      <a:endParaRPr lang="zh-CN" altLang="en-US" sz="1800" b="1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rgbClr val="6633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文明</a:t>
                      </a:r>
                      <a:endParaRPr lang="zh-CN" altLang="en-US" sz="1600" b="1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rgbClr val="6633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政权</a:t>
                      </a:r>
                      <a:endParaRPr lang="zh-CN" altLang="en-US" sz="1600" b="1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rgbClr val="6633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时间</a:t>
                      </a:r>
                      <a:endParaRPr lang="en-US" altLang="zh-CN" sz="1600" b="1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/>
                      <a:r>
                        <a:rPr lang="zh-CN" altLang="en-US" sz="1600" b="1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（公元前）</a:t>
                      </a:r>
                      <a:endParaRPr lang="zh-CN" altLang="en-US" sz="1600" b="1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rgbClr val="663300"/>
                    </a:solidFill>
                  </a:tcPr>
                </a:tc>
              </a:tr>
              <a:tr h="400050">
                <a:tc rowSpan="4">
                  <a:txBody>
                    <a:bodyPr/>
                    <a:lstStyle/>
                    <a:p>
                      <a:pPr algn="ctr"/>
                      <a:r>
                        <a:rPr lang="zh-CN" altLang="en-US" sz="1800" b="1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第一阶段</a:t>
                      </a:r>
                      <a:endParaRPr lang="zh-CN" altLang="en-US" sz="1800" b="1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rgbClr val="663300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/>
                      <a:r>
                        <a:rPr lang="zh-CN" altLang="en-US" sz="2000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苏美尔</a:t>
                      </a:r>
                      <a:endParaRPr lang="en-US" altLang="zh-CN" sz="2000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/>
                      <a:r>
                        <a:rPr lang="zh-CN" altLang="en-US" sz="2000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文明</a:t>
                      </a:r>
                      <a:endParaRPr lang="en-US" altLang="zh-CN" sz="2000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/>
                      <a:r>
                        <a:rPr lang="zh-CN" altLang="en-US" sz="2000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（公元前</a:t>
                      </a:r>
                      <a:r>
                        <a:rPr lang="en-US" altLang="zh-CN" sz="2000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4000-2006</a:t>
                      </a:r>
                      <a:r>
                        <a:rPr lang="zh-CN" altLang="en-US" sz="2000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年）</a:t>
                      </a:r>
                      <a:endParaRPr lang="zh-CN" altLang="en-US" sz="2000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苏美尔早期王朝</a:t>
                      </a:r>
                      <a:endParaRPr lang="zh-CN" altLang="en-US" sz="1600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2900-2334</a:t>
                      </a:r>
                      <a:endParaRPr lang="zh-CN" altLang="en-US" sz="1600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400050">
                <a:tc vMerge="1">
                  <a:tcPr anchor="ctr"/>
                </a:tc>
                <a:tc vMerge="1"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阿卡德帝国</a:t>
                      </a:r>
                      <a:endParaRPr lang="zh-CN" altLang="en-US" sz="1600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2334-3193</a:t>
                      </a:r>
                      <a:endParaRPr lang="zh-CN" altLang="en-US" sz="1600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400050">
                <a:tc vMerge="1">
                  <a:tcPr anchor="ctr"/>
                </a:tc>
                <a:tc vMerge="1"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古提王国与拉格什第二王朝</a:t>
                      </a:r>
                      <a:endParaRPr lang="zh-CN" altLang="en-US" sz="1600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2193-2120</a:t>
                      </a:r>
                      <a:endParaRPr lang="zh-CN" altLang="en-US" sz="1600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481330">
                <a:tc vMerge="1">
                  <a:tcPr anchor="ctr"/>
                </a:tc>
                <a:tc vMerge="1"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乌尔第三王朝</a:t>
                      </a:r>
                      <a:endParaRPr lang="zh-CN" altLang="en-US" sz="1600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2112-2006</a:t>
                      </a:r>
                      <a:endParaRPr lang="zh-CN" altLang="en-US" sz="1600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400050">
                <a:tc rowSpan="7">
                  <a:txBody>
                    <a:bodyPr/>
                    <a:lstStyle/>
                    <a:p>
                      <a:pPr algn="ctr"/>
                      <a:r>
                        <a:rPr lang="zh-CN" altLang="en-US" sz="1800" b="1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第二阶段</a:t>
                      </a:r>
                      <a:endParaRPr lang="zh-CN" altLang="en-US" sz="1800" b="1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rgbClr val="663300"/>
                    </a:solidFill>
                  </a:tcPr>
                </a:tc>
                <a:tc rowSpan="7">
                  <a:txBody>
                    <a:bodyPr/>
                    <a:lstStyle/>
                    <a:p>
                      <a:pPr algn="ctr"/>
                      <a:r>
                        <a:rPr lang="zh-CN" altLang="en-US" sz="1800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巴比伦</a:t>
                      </a:r>
                      <a:endParaRPr lang="en-US" altLang="zh-CN" sz="1800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/>
                      <a:r>
                        <a:rPr lang="zh-CN" altLang="en-US" sz="1800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文明</a:t>
                      </a:r>
                      <a:endParaRPr lang="en-US" altLang="zh-CN" sz="1800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/>
                      <a:r>
                        <a:rPr lang="zh-CN" altLang="en-US" sz="1800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（公元前</a:t>
                      </a:r>
                      <a:r>
                        <a:rPr lang="en-US" altLang="zh-CN" sz="1800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2006-539</a:t>
                      </a:r>
                      <a:r>
                        <a:rPr lang="zh-CN" altLang="en-US" sz="1800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年）</a:t>
                      </a:r>
                      <a:endParaRPr lang="zh-CN" altLang="en-US" sz="1800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伊辛</a:t>
                      </a:r>
                      <a:r>
                        <a:rPr lang="en-US" altLang="zh-CN" sz="1600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</a:t>
                      </a:r>
                      <a:r>
                        <a:rPr lang="zh-CN" altLang="en-US" sz="1600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拉尔萨</a:t>
                      </a:r>
                      <a:endParaRPr lang="zh-CN" altLang="en-US" sz="1600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2006-1763</a:t>
                      </a:r>
                      <a:endParaRPr lang="zh-CN" altLang="en-US" sz="1600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400050">
                <a:tc vMerge="1">
                  <a:tcPr anchor="ctr"/>
                </a:tc>
                <a:tc vMerge="1"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古巴比伦王国</a:t>
                      </a:r>
                      <a:endParaRPr lang="zh-CN" altLang="en-US" sz="1600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1894-1595</a:t>
                      </a:r>
                      <a:endParaRPr lang="zh-CN" altLang="en-US" sz="1600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400050">
                <a:tc vMerge="1">
                  <a:tcPr anchor="ctr"/>
                </a:tc>
                <a:tc vMerge="1"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加喜特王朝</a:t>
                      </a:r>
                      <a:endParaRPr lang="zh-CN" altLang="en-US" sz="1600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1595-1157</a:t>
                      </a:r>
                      <a:endParaRPr lang="zh-CN" altLang="en-US" sz="1600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400050">
                <a:tc vMerge="1">
                  <a:tcPr anchor="ctr"/>
                </a:tc>
                <a:tc vMerge="1"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伊辛第二王朝</a:t>
                      </a:r>
                      <a:endParaRPr lang="zh-CN" altLang="en-US" sz="1600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1157-1025</a:t>
                      </a:r>
                      <a:endParaRPr lang="zh-CN" altLang="en-US" sz="1600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400050">
                <a:tc vMerge="1">
                  <a:tcPr anchor="ctr"/>
                </a:tc>
                <a:tc vMerge="1"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巴比伦第五王朝</a:t>
                      </a:r>
                      <a:endParaRPr lang="zh-CN" altLang="en-US" sz="1600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1025-732</a:t>
                      </a:r>
                      <a:endParaRPr lang="zh-CN" altLang="en-US" sz="1600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400050">
                <a:tc vMerge="1">
                  <a:tcPr anchor="ctr"/>
                </a:tc>
                <a:tc vMerge="1"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亚述帝国</a:t>
                      </a:r>
                      <a:endParaRPr lang="zh-CN" altLang="en-US" sz="1600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732-627</a:t>
                      </a:r>
                      <a:endParaRPr lang="zh-CN" altLang="en-US" sz="1600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400050">
                <a:tc vMerge="1">
                  <a:tcPr anchor="ctr"/>
                </a:tc>
                <a:tc vMerge="1"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新巴比伦王国</a:t>
                      </a:r>
                      <a:endParaRPr lang="zh-CN" altLang="en-US" sz="1600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612-539</a:t>
                      </a:r>
                      <a:endParaRPr lang="zh-CN" altLang="en-US" sz="1600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3" t="2241" r="1691" b="1558"/>
          <a:stretch>
            <a:fillRect/>
          </a:stretch>
        </p:blipFill>
        <p:spPr>
          <a:xfrm>
            <a:off x="-1" y="0"/>
            <a:ext cx="11522075" cy="7200900"/>
          </a:xfrm>
          <a:prstGeom prst="rect">
            <a:avLst/>
          </a:prstGeom>
        </p:spPr>
      </p:pic>
      <p:pic>
        <p:nvPicPr>
          <p:cNvPr id="33" name="图片 32" descr="QQ截图20180117155013.png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4382483" cy="7200900"/>
          </a:xfrm>
          <a:prstGeom prst="rect">
            <a:avLst/>
          </a:prstGeom>
        </p:spPr>
      </p:pic>
      <p:sp>
        <p:nvSpPr>
          <p:cNvPr id="27" name="圆角矩形 26"/>
          <p:cNvSpPr/>
          <p:nvPr/>
        </p:nvSpPr>
        <p:spPr>
          <a:xfrm>
            <a:off x="403187" y="385740"/>
            <a:ext cx="10858576" cy="6357982"/>
          </a:xfrm>
          <a:prstGeom prst="roundRect">
            <a:avLst>
              <a:gd name="adj" fmla="val 500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dirty="0"/>
          </a:p>
        </p:txBody>
      </p:sp>
      <p:sp>
        <p:nvSpPr>
          <p:cNvPr id="30" name="右箭头 29"/>
          <p:cNvSpPr/>
          <p:nvPr/>
        </p:nvSpPr>
        <p:spPr>
          <a:xfrm>
            <a:off x="760377" y="4828026"/>
            <a:ext cx="10429948" cy="571504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TextBox 36"/>
          <p:cNvSpPr txBox="1"/>
          <p:nvPr/>
        </p:nvSpPr>
        <p:spPr>
          <a:xfrm>
            <a:off x="546063" y="5256654"/>
            <a:ext cx="12144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约前</a:t>
            </a: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3500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546195" y="5256654"/>
            <a:ext cx="12144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约前</a:t>
            </a: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24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世纪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689203" y="5263148"/>
            <a:ext cx="12144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约前</a:t>
            </a: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2070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3975087" y="5256654"/>
            <a:ext cx="15001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前</a:t>
            </a: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18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世纪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5475285" y="5256654"/>
            <a:ext cx="14287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前</a:t>
            </a: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1595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6761169" y="5256654"/>
            <a:ext cx="12858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前</a:t>
            </a: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539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8189929" y="5256654"/>
            <a:ext cx="12144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前</a:t>
            </a: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525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9547251" y="5256654"/>
            <a:ext cx="12858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前</a:t>
            </a: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221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974691" y="4970902"/>
            <a:ext cx="71438" cy="28575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FFFF00"/>
              </a:solidFill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2117699" y="4970902"/>
            <a:ext cx="71438" cy="28575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FFFF00"/>
              </a:solidFill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3260707" y="4970902"/>
            <a:ext cx="71438" cy="28575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FFFF00"/>
              </a:solidFill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4546591" y="4970902"/>
            <a:ext cx="71438" cy="28575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FFFF00"/>
              </a:solidFill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6046789" y="4970902"/>
            <a:ext cx="71438" cy="28575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FFFF00"/>
              </a:solidFill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7404111" y="4970902"/>
            <a:ext cx="71438" cy="28575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FFFF00"/>
              </a:solidFill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8761433" y="4970902"/>
            <a:ext cx="71438" cy="28575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FFFF00"/>
              </a:solidFill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10118755" y="4970902"/>
            <a:ext cx="71438" cy="28575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FFFF00"/>
              </a:solidFill>
            </a:endParaRPr>
          </a:p>
        </p:txBody>
      </p:sp>
      <p:sp>
        <p:nvSpPr>
          <p:cNvPr id="59" name="TextBox 58">
            <a:hlinkClick r:id="rId3" action="ppaction://hlinksldjump"/>
          </p:cNvPr>
          <p:cNvSpPr txBox="1"/>
          <p:nvPr/>
        </p:nvSpPr>
        <p:spPr>
          <a:xfrm>
            <a:off x="546063" y="3327828"/>
            <a:ext cx="92869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两河流域出现小国</a:t>
            </a:r>
            <a:endParaRPr lang="zh-CN" altLang="en-US" sz="2400" b="1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0" name="TextBox 59">
            <a:hlinkClick r:id="rId3" action="ppaction://hlinksldjump"/>
          </p:cNvPr>
          <p:cNvSpPr txBox="1"/>
          <p:nvPr/>
        </p:nvSpPr>
        <p:spPr>
          <a:xfrm>
            <a:off x="1689071" y="3327828"/>
            <a:ext cx="92869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两河流域初步统一</a:t>
            </a:r>
            <a:endParaRPr lang="zh-CN" altLang="en-US" sz="2400" b="1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TextBox 60">
            <a:hlinkClick r:id="rId3" action="ppaction://hlinksldjump"/>
          </p:cNvPr>
          <p:cNvSpPr txBox="1"/>
          <p:nvPr/>
        </p:nvSpPr>
        <p:spPr>
          <a:xfrm>
            <a:off x="4046525" y="2184820"/>
            <a:ext cx="100013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 smtClean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汉谟拉比统一两河流域中下游</a:t>
            </a:r>
            <a:endParaRPr lang="zh-CN" altLang="en-US" sz="2400" b="1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2" name="TextBox 61">
            <a:hlinkClick r:id="rId3" action="ppaction://hlinksldjump"/>
          </p:cNvPr>
          <p:cNvSpPr txBox="1"/>
          <p:nvPr/>
        </p:nvSpPr>
        <p:spPr>
          <a:xfrm>
            <a:off x="2903517" y="3613580"/>
            <a:ext cx="8572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中国夏朝建立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3" name="TextBox 62">
            <a:hlinkClick r:id="rId3" action="ppaction://hlinksldjump"/>
          </p:cNvPr>
          <p:cNvSpPr txBox="1"/>
          <p:nvPr/>
        </p:nvSpPr>
        <p:spPr>
          <a:xfrm>
            <a:off x="5618161" y="2542010"/>
            <a:ext cx="92869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 smtClean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古巴比伦王国被外族灭亡</a:t>
            </a:r>
            <a:endParaRPr lang="zh-CN" altLang="en-US" sz="2400" b="1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4" name="TextBox 63">
            <a:hlinkClick r:id="rId3" action="ppaction://hlinksldjump"/>
          </p:cNvPr>
          <p:cNvSpPr txBox="1"/>
          <p:nvPr/>
        </p:nvSpPr>
        <p:spPr>
          <a:xfrm>
            <a:off x="6904045" y="2256258"/>
            <a:ext cx="100013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 smtClean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新巴比伦王国被波斯帝国灭亡 </a:t>
            </a:r>
            <a:endParaRPr lang="zh-CN" altLang="en-US" sz="2400" b="1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5" name="TextBox 64">
            <a:hlinkClick r:id="rId3" action="ppaction://hlinksldjump"/>
          </p:cNvPr>
          <p:cNvSpPr txBox="1"/>
          <p:nvPr/>
        </p:nvSpPr>
        <p:spPr>
          <a:xfrm>
            <a:off x="8261367" y="3329804"/>
            <a:ext cx="114300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古埃及被波斯帝国灭亡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6" name="TextBox 65">
            <a:hlinkClick r:id="rId3" action="ppaction://hlinksldjump"/>
          </p:cNvPr>
          <p:cNvSpPr txBox="1"/>
          <p:nvPr/>
        </p:nvSpPr>
        <p:spPr>
          <a:xfrm>
            <a:off x="9690127" y="3627697"/>
            <a:ext cx="8572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中国秦朝建立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3617897" y="814368"/>
            <a:ext cx="52629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 smtClean="0">
                <a:effectLst>
                  <a:reflection blurRad="6350" stA="55000" endA="300" endPos="45500" dir="5400000" sy="-10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两河流域文明进程示意图</a:t>
            </a:r>
            <a:endParaRPr lang="zh-CN" altLang="en-US" sz="3600" b="1" dirty="0">
              <a:effectLst>
                <a:reflection blurRad="6350" stA="55000" endA="300" endPos="45500" dir="5400000" sy="-10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1" name="图片 70"/>
          <p:cNvPicPr>
            <a:picLocks noChangeAspect="1"/>
          </p:cNvPicPr>
          <p:nvPr/>
        </p:nvPicPr>
        <p:blipFill>
          <a:blip r:embed="rId4" cstate="email"/>
          <a:stretch>
            <a:fillRect/>
          </a:stretch>
        </p:blipFill>
        <p:spPr>
          <a:xfrm>
            <a:off x="546063" y="528616"/>
            <a:ext cx="3000396" cy="1933726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5" cstate="email"/>
          <a:stretch>
            <a:fillRect/>
          </a:stretch>
        </p:blipFill>
        <p:spPr>
          <a:xfrm>
            <a:off x="9047185" y="814368"/>
            <a:ext cx="2247163" cy="14482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  <p:bldP spid="60" grpId="0"/>
      <p:bldP spid="61" grpId="0"/>
      <p:bldP spid="63" grpId="0"/>
      <p:bldP spid="6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 bwMode="auto">
          <a:xfrm flipV="1">
            <a:off x="0" y="7198068"/>
            <a:ext cx="11522075" cy="45719"/>
          </a:xfrm>
          <a:prstGeom prst="rect">
            <a:avLst/>
          </a:prstGeom>
          <a:solidFill>
            <a:srgbClr val="6633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glow rad="139700">
              <a:schemeClr val="accent2">
                <a:lumMod val="60000"/>
                <a:lumOff val="40000"/>
                <a:alpha val="40000"/>
              </a:schemeClr>
            </a:glow>
          </a:effectLst>
        </p:spPr>
        <p:txBody>
          <a:bodyPr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>
              <a:defRPr/>
            </a:pPr>
            <a:endParaRPr lang="zh-CN" altLang="en-US" dirty="0">
              <a:ln>
                <a:solidFill>
                  <a:srgbClr val="660033"/>
                </a:solidFill>
              </a:ln>
            </a:endParaRPr>
          </a:p>
        </p:txBody>
      </p:sp>
      <p:sp>
        <p:nvSpPr>
          <p:cNvPr id="173" name="矩形 172"/>
          <p:cNvSpPr/>
          <p:nvPr/>
        </p:nvSpPr>
        <p:spPr>
          <a:xfrm>
            <a:off x="8803005" y="2123440"/>
            <a:ext cx="2244725" cy="3538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3200" dirty="0" smtClean="0">
                <a:solidFill>
                  <a:prstClr val="black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约从</a:t>
            </a:r>
            <a:r>
              <a:rPr lang="zh-CN" altLang="en-US" sz="3200" dirty="0" smtClean="0">
                <a:solidFill>
                  <a:srgbClr val="C0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公元前</a:t>
            </a:r>
            <a:r>
              <a:rPr lang="en-US" sz="3200" dirty="0" smtClean="0">
                <a:solidFill>
                  <a:srgbClr val="C0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3500</a:t>
            </a:r>
            <a:r>
              <a:rPr lang="zh-CN" altLang="en-US" sz="3200" dirty="0" smtClean="0">
                <a:solidFill>
                  <a:srgbClr val="C0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年起</a:t>
            </a:r>
            <a:r>
              <a:rPr lang="zh-CN" altLang="en-US" sz="3200" dirty="0" smtClean="0">
                <a:solidFill>
                  <a:prstClr val="black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，两河流域南部逐渐</a:t>
            </a:r>
            <a:r>
              <a:rPr lang="zh-CN" altLang="en-US" sz="3200" dirty="0" smtClean="0">
                <a:solidFill>
                  <a:srgbClr val="C0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产生</a:t>
            </a:r>
            <a:r>
              <a:rPr lang="zh-CN" altLang="en-US" sz="3200" dirty="0" smtClean="0">
                <a:solidFill>
                  <a:prstClr val="black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了一些以</a:t>
            </a:r>
            <a:r>
              <a:rPr lang="zh-CN" altLang="en-US" sz="3200" dirty="0" smtClean="0">
                <a:solidFill>
                  <a:srgbClr val="C0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城市</a:t>
            </a:r>
            <a:r>
              <a:rPr lang="zh-CN" altLang="en-US" sz="3200" dirty="0" smtClean="0">
                <a:solidFill>
                  <a:prstClr val="black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为中心的</a:t>
            </a:r>
            <a:r>
              <a:rPr lang="zh-CN" altLang="en-US" sz="3200" dirty="0" smtClean="0">
                <a:solidFill>
                  <a:srgbClr val="C0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小国</a:t>
            </a:r>
            <a:r>
              <a:rPr lang="zh-CN" altLang="en-US" sz="3200" dirty="0" smtClean="0">
                <a:solidFill>
                  <a:prstClr val="black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。</a:t>
            </a:r>
            <a:endParaRPr lang="en-US" altLang="zh-CN" sz="3200" dirty="0" smtClean="0">
              <a:solidFill>
                <a:prstClr val="black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32" name="图片 31" descr="1.jpg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117475" y="1386840"/>
            <a:ext cx="8540750" cy="5638800"/>
          </a:xfrm>
          <a:prstGeom prst="rect">
            <a:avLst/>
          </a:prstGeom>
        </p:spPr>
      </p:pic>
      <p:pic>
        <p:nvPicPr>
          <p:cNvPr id="27" name="图片 26" descr="t018d16e110143ea110.jpg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2F2F2"/>
              </a:clrFrom>
              <a:clrTo>
                <a:srgbClr val="F2F2F2">
                  <a:alpha val="0"/>
                </a:srgbClr>
              </a:clrTo>
            </a:clrChange>
          </a:blip>
          <a:srcRect t="54831" b="25094"/>
          <a:stretch>
            <a:fillRect/>
          </a:stretch>
        </p:blipFill>
        <p:spPr>
          <a:xfrm rot="10800000">
            <a:off x="-3" y="712451"/>
            <a:ext cx="11522075" cy="142876"/>
          </a:xfrm>
          <a:prstGeom prst="rect">
            <a:avLst/>
          </a:prstGeom>
        </p:spPr>
      </p:pic>
      <p:pic>
        <p:nvPicPr>
          <p:cNvPr id="28" name="图片 27" descr="624f9a79jw1eelyzwvu5xj20b408t75j.jpg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547251" y="0"/>
            <a:ext cx="1714512" cy="814368"/>
          </a:xfrm>
          <a:prstGeom prst="rect">
            <a:avLst/>
          </a:prstGeom>
        </p:spPr>
      </p:pic>
      <p:sp>
        <p:nvSpPr>
          <p:cNvPr id="29" name="矩形 28"/>
          <p:cNvSpPr/>
          <p:nvPr/>
        </p:nvSpPr>
        <p:spPr>
          <a:xfrm>
            <a:off x="0" y="0"/>
            <a:ext cx="10776937" cy="7048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zh-CN" sz="1800" dirty="0" smtClean="0">
                <a:solidFill>
                  <a:schemeClr val="tx1"/>
                </a:solidFill>
                <a:effectLst/>
              </a:rPr>
              <a:t> </a:t>
            </a:r>
            <a:endParaRPr lang="zh-CN" altLang="en-US" sz="1800" dirty="0">
              <a:solidFill>
                <a:schemeClr val="tx1"/>
              </a:solidFill>
              <a:effectLst/>
            </a:endParaRPr>
          </a:p>
        </p:txBody>
      </p:sp>
      <p:grpSp>
        <p:nvGrpSpPr>
          <p:cNvPr id="30" name="组合 23"/>
          <p:cNvGrpSpPr/>
          <p:nvPr/>
        </p:nvGrpSpPr>
        <p:grpSpPr>
          <a:xfrm flipH="1">
            <a:off x="8261367" y="-12408"/>
            <a:ext cx="2750820" cy="740098"/>
            <a:chOff x="0" y="-2"/>
            <a:chExt cx="1377891" cy="634701"/>
          </a:xfrm>
          <a:solidFill>
            <a:schemeClr val="bg2">
              <a:lumMod val="90000"/>
            </a:schemeClr>
          </a:solidFill>
        </p:grpSpPr>
        <p:sp>
          <p:nvSpPr>
            <p:cNvPr id="31" name="直角三角形 30"/>
            <p:cNvSpPr/>
            <p:nvPr/>
          </p:nvSpPr>
          <p:spPr>
            <a:xfrm flipV="1">
              <a:off x="708342" y="-2"/>
              <a:ext cx="669549" cy="634699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0" y="0"/>
              <a:ext cx="708343" cy="634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</p:grpSp>
      <p:cxnSp>
        <p:nvCxnSpPr>
          <p:cNvPr id="39" name="直接连接符 38"/>
          <p:cNvCxnSpPr/>
          <p:nvPr/>
        </p:nvCxnSpPr>
        <p:spPr>
          <a:xfrm>
            <a:off x="953750" y="259816"/>
            <a:ext cx="0" cy="261937"/>
          </a:xfrm>
          <a:prstGeom prst="line">
            <a:avLst/>
          </a:prstGeom>
          <a:ln w="28575" cmpd="sng"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本框 5"/>
          <p:cNvSpPr txBox="1"/>
          <p:nvPr/>
        </p:nvSpPr>
        <p:spPr>
          <a:xfrm>
            <a:off x="960120" y="147320"/>
            <a:ext cx="30645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人教版九年级上册</a:t>
            </a:r>
            <a:endParaRPr lang="zh-CN" altLang="en-US" sz="2400" b="1" dirty="0" smtClean="0"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1" name="组合 66"/>
          <p:cNvGrpSpPr/>
          <p:nvPr/>
        </p:nvGrpSpPr>
        <p:grpSpPr>
          <a:xfrm flipH="1">
            <a:off x="8776673" y="-12408"/>
            <a:ext cx="2750820" cy="740098"/>
            <a:chOff x="0" y="-2"/>
            <a:chExt cx="1377891" cy="634701"/>
          </a:xfrm>
          <a:solidFill>
            <a:schemeClr val="bg2">
              <a:lumMod val="90000"/>
            </a:schemeClr>
          </a:solidFill>
        </p:grpSpPr>
        <p:sp>
          <p:nvSpPr>
            <p:cNvPr id="42" name="直角三角形 41"/>
            <p:cNvSpPr/>
            <p:nvPr/>
          </p:nvSpPr>
          <p:spPr>
            <a:xfrm flipV="1">
              <a:off x="708342" y="-2"/>
              <a:ext cx="669549" cy="634699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  <p:sp>
          <p:nvSpPr>
            <p:cNvPr id="43" name="矩形 42"/>
            <p:cNvSpPr/>
            <p:nvPr/>
          </p:nvSpPr>
          <p:spPr>
            <a:xfrm>
              <a:off x="0" y="0"/>
              <a:ext cx="708343" cy="634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</p:grpSp>
      <p:pic>
        <p:nvPicPr>
          <p:cNvPr id="44" name="图片 43" descr="624f9a79jw1eelyzwvu5xj20b408t75j.jpg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547251" y="0"/>
            <a:ext cx="1714512" cy="814368"/>
          </a:xfrm>
          <a:prstGeom prst="rect">
            <a:avLst/>
          </a:prstGeom>
        </p:spPr>
      </p:pic>
      <p:sp>
        <p:nvSpPr>
          <p:cNvPr id="45" name="文本框 13"/>
          <p:cNvSpPr txBox="1"/>
          <p:nvPr/>
        </p:nvSpPr>
        <p:spPr>
          <a:xfrm>
            <a:off x="9761565" y="171426"/>
            <a:ext cx="1285884" cy="41549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zh-CN" alt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第一单元</a:t>
            </a:r>
            <a:endParaRPr lang="en-US" altLang="zh-CN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文本框 6"/>
          <p:cNvSpPr txBox="1"/>
          <p:nvPr/>
        </p:nvSpPr>
        <p:spPr>
          <a:xfrm>
            <a:off x="4832343" y="138389"/>
            <a:ext cx="32147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第</a:t>
            </a:r>
            <a:r>
              <a:rPr lang="en-US" altLang="zh-CN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zh-CN" altLang="en-US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课　古代两河流域</a:t>
            </a:r>
            <a:endParaRPr lang="zh-CN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47" name="图片 46" descr="QQ截图20200208112757.png"/>
          <p:cNvPicPr>
            <a:picLocks noChangeAspect="1"/>
          </p:cNvPicPr>
          <p:nvPr/>
        </p:nvPicPr>
        <p:blipFill>
          <a:blip r:embed="rId5" cstate="print"/>
          <a:srcRect l="9616" t="5833" r="5801" b="5841"/>
          <a:stretch>
            <a:fillRect/>
          </a:stretch>
        </p:blipFill>
        <p:spPr>
          <a:xfrm>
            <a:off x="144413" y="90901"/>
            <a:ext cx="576064" cy="555116"/>
          </a:xfrm>
          <a:prstGeom prst="ellipse">
            <a:avLst/>
          </a:prstGeom>
        </p:spPr>
      </p:pic>
      <p:sp>
        <p:nvSpPr>
          <p:cNvPr id="26" name="圆角矩形 25"/>
          <p:cNvSpPr/>
          <p:nvPr/>
        </p:nvSpPr>
        <p:spPr>
          <a:xfrm>
            <a:off x="45997" y="886663"/>
            <a:ext cx="2071702" cy="500066"/>
          </a:xfrm>
          <a:prstGeom prst="roundRect">
            <a:avLst/>
          </a:prstGeom>
          <a:noFill/>
          <a:ln w="57150">
            <a:solidFill>
              <a:srgbClr val="663300"/>
            </a:solidFill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矩形 47"/>
          <p:cNvSpPr/>
          <p:nvPr/>
        </p:nvSpPr>
        <p:spPr>
          <a:xfrm>
            <a:off x="474625" y="873392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隶书" panose="02010800040101010101" pitchFamily="2" charset="-122"/>
                <a:ea typeface="华文隶书" panose="02010800040101010101" pitchFamily="2" charset="-122"/>
              </a:rPr>
              <a:t>产生小国</a:t>
            </a:r>
            <a:endParaRPr lang="zh-CN" alt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pic>
        <p:nvPicPr>
          <p:cNvPr id="49" name="图片 48" descr="5715912352063587772.jpg"/>
          <p:cNvPicPr>
            <a:picLocks noChangeAspect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7435" y="742930"/>
            <a:ext cx="428628" cy="643799"/>
          </a:xfrm>
          <a:prstGeom prst="rect">
            <a:avLst/>
          </a:prstGeom>
        </p:spPr>
      </p:pic>
      <p:pic>
        <p:nvPicPr>
          <p:cNvPr id="50" name="图片 49" descr="QQ截图20200208112757.png">
            <a:hlinkClick r:id="rId7" action="ppaction://hlinksldjump"/>
          </p:cNvPr>
          <p:cNvPicPr>
            <a:picLocks noChangeAspect="1"/>
          </p:cNvPicPr>
          <p:nvPr/>
        </p:nvPicPr>
        <p:blipFill>
          <a:blip r:embed="rId5" cstate="print"/>
          <a:srcRect l="9616" t="5833" r="5801" b="5841"/>
          <a:stretch>
            <a:fillRect/>
          </a:stretch>
        </p:blipFill>
        <p:spPr>
          <a:xfrm>
            <a:off x="10904573" y="6600846"/>
            <a:ext cx="576064" cy="555116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 bwMode="auto">
          <a:xfrm flipV="1">
            <a:off x="0" y="7198068"/>
            <a:ext cx="11522075" cy="45719"/>
          </a:xfrm>
          <a:prstGeom prst="rect">
            <a:avLst/>
          </a:prstGeom>
          <a:solidFill>
            <a:srgbClr val="6633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glow rad="139700">
              <a:schemeClr val="accent2">
                <a:lumMod val="60000"/>
                <a:lumOff val="40000"/>
                <a:alpha val="40000"/>
              </a:schemeClr>
            </a:glow>
          </a:effectLst>
        </p:spPr>
        <p:txBody>
          <a:bodyPr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>
              <a:defRPr/>
            </a:pPr>
            <a:endParaRPr lang="zh-CN" altLang="en-US" dirty="0">
              <a:ln>
                <a:solidFill>
                  <a:srgbClr val="660033"/>
                </a:solidFill>
              </a:ln>
            </a:endParaRPr>
          </a:p>
        </p:txBody>
      </p:sp>
      <p:sp>
        <p:nvSpPr>
          <p:cNvPr id="174" name="矩形 173"/>
          <p:cNvSpPr/>
          <p:nvPr/>
        </p:nvSpPr>
        <p:spPr>
          <a:xfrm>
            <a:off x="1724635" y="1396663"/>
            <a:ext cx="942981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3200" dirty="0" smtClean="0">
                <a:solidFill>
                  <a:prstClr val="black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大约在</a:t>
            </a:r>
            <a:r>
              <a:rPr lang="zh-CN" altLang="en-US" sz="3200" dirty="0" smtClean="0">
                <a:solidFill>
                  <a:srgbClr val="C0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公元前</a:t>
            </a:r>
            <a:r>
              <a:rPr lang="en-US" sz="3200" dirty="0" smtClean="0">
                <a:solidFill>
                  <a:srgbClr val="C0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24</a:t>
            </a:r>
            <a:r>
              <a:rPr lang="zh-CN" altLang="en-US" sz="3200" dirty="0" smtClean="0">
                <a:solidFill>
                  <a:srgbClr val="C0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世纪</a:t>
            </a:r>
            <a:r>
              <a:rPr lang="zh-CN" altLang="en-US" sz="3200" dirty="0" smtClean="0">
                <a:solidFill>
                  <a:prstClr val="black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，两河流域实现了</a:t>
            </a:r>
            <a:r>
              <a:rPr lang="zh-CN" altLang="en-US" sz="3200" dirty="0" smtClean="0">
                <a:solidFill>
                  <a:srgbClr val="C0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初步统一</a:t>
            </a:r>
            <a:r>
              <a:rPr lang="zh-CN" altLang="en-US" sz="3200" dirty="0" smtClean="0">
                <a:solidFill>
                  <a:prstClr val="black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。</a:t>
            </a:r>
            <a:endParaRPr lang="zh-CN" altLang="en-US" sz="3200" dirty="0" smtClean="0">
              <a:solidFill>
                <a:prstClr val="black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32" name="图片 31" descr="1b860002025a01480264.jpg"/>
          <p:cNvPicPr>
            <a:picLocks noChangeAspect="1"/>
          </p:cNvPicPr>
          <p:nvPr/>
        </p:nvPicPr>
        <p:blipFill>
          <a:blip r:embed="rId1" cstate="print">
            <a:clrChange>
              <a:clrFrom>
                <a:srgbClr val="FDFCE7"/>
              </a:clrFrom>
              <a:clrTo>
                <a:srgbClr val="FDFCE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404150" y="2379652"/>
            <a:ext cx="3143272" cy="3732271"/>
          </a:xfrm>
          <a:prstGeom prst="rect">
            <a:avLst/>
          </a:prstGeom>
        </p:spPr>
      </p:pic>
      <p:sp>
        <p:nvSpPr>
          <p:cNvPr id="33" name="矩形 32"/>
          <p:cNvSpPr/>
          <p:nvPr/>
        </p:nvSpPr>
        <p:spPr>
          <a:xfrm>
            <a:off x="5903353" y="6230318"/>
            <a:ext cx="235745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8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阿卡德王国建立者萨尔贡一世青铜头像</a:t>
            </a:r>
            <a:endParaRPr lang="zh-CN" altLang="en-US" sz="18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36" name="图片 35" descr="d1c0a8d0d6364418b552d120033a9eb9_th.jpe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83310" y="2171700"/>
            <a:ext cx="4544060" cy="40589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7" name="图片 36" descr="684ef557db164e8ba9c610824a083911_th.jpe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404225" y="2560320"/>
            <a:ext cx="2857500" cy="3368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8" name="图片 57" descr="t018d16e110143ea110.jpg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2F2F2"/>
              </a:clrFrom>
              <a:clrTo>
                <a:srgbClr val="F2F2F2">
                  <a:alpha val="0"/>
                </a:srgbClr>
              </a:clrTo>
            </a:clrChange>
          </a:blip>
          <a:srcRect t="54831" b="25094"/>
          <a:stretch>
            <a:fillRect/>
          </a:stretch>
        </p:blipFill>
        <p:spPr>
          <a:xfrm rot="10800000">
            <a:off x="-3" y="712451"/>
            <a:ext cx="11522075" cy="142876"/>
          </a:xfrm>
          <a:prstGeom prst="rect">
            <a:avLst/>
          </a:prstGeom>
        </p:spPr>
      </p:pic>
      <p:pic>
        <p:nvPicPr>
          <p:cNvPr id="59" name="图片 58" descr="624f9a79jw1eelyzwvu5xj20b408t75j.jpg"/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547251" y="0"/>
            <a:ext cx="1714512" cy="814368"/>
          </a:xfrm>
          <a:prstGeom prst="rect">
            <a:avLst/>
          </a:prstGeom>
        </p:spPr>
      </p:pic>
      <p:sp>
        <p:nvSpPr>
          <p:cNvPr id="60" name="矩形 59"/>
          <p:cNvSpPr/>
          <p:nvPr/>
        </p:nvSpPr>
        <p:spPr>
          <a:xfrm>
            <a:off x="0" y="0"/>
            <a:ext cx="10776937" cy="70485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zh-CN" sz="1800" dirty="0" smtClean="0">
                <a:solidFill>
                  <a:schemeClr val="tx1"/>
                </a:solidFill>
                <a:effectLst/>
              </a:rPr>
              <a:t> </a:t>
            </a:r>
            <a:endParaRPr lang="zh-CN" altLang="en-US" sz="1800" dirty="0">
              <a:solidFill>
                <a:schemeClr val="tx1"/>
              </a:solidFill>
              <a:effectLst/>
            </a:endParaRPr>
          </a:p>
        </p:txBody>
      </p:sp>
      <p:grpSp>
        <p:nvGrpSpPr>
          <p:cNvPr id="61" name="组合 23"/>
          <p:cNvGrpSpPr/>
          <p:nvPr/>
        </p:nvGrpSpPr>
        <p:grpSpPr>
          <a:xfrm flipH="1">
            <a:off x="8261367" y="-12408"/>
            <a:ext cx="2750820" cy="740098"/>
            <a:chOff x="0" y="-2"/>
            <a:chExt cx="1377891" cy="634701"/>
          </a:xfrm>
          <a:solidFill>
            <a:schemeClr val="bg2">
              <a:lumMod val="90000"/>
            </a:schemeClr>
          </a:solidFill>
        </p:grpSpPr>
        <p:sp>
          <p:nvSpPr>
            <p:cNvPr id="62" name="直角三角形 61"/>
            <p:cNvSpPr/>
            <p:nvPr/>
          </p:nvSpPr>
          <p:spPr>
            <a:xfrm flipV="1">
              <a:off x="708342" y="-2"/>
              <a:ext cx="669549" cy="634699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  <p:sp>
          <p:nvSpPr>
            <p:cNvPr id="64" name="矩形 63"/>
            <p:cNvSpPr/>
            <p:nvPr/>
          </p:nvSpPr>
          <p:spPr>
            <a:xfrm>
              <a:off x="0" y="0"/>
              <a:ext cx="708343" cy="634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</p:grpSp>
      <p:cxnSp>
        <p:nvCxnSpPr>
          <p:cNvPr id="65" name="直接连接符 64"/>
          <p:cNvCxnSpPr/>
          <p:nvPr/>
        </p:nvCxnSpPr>
        <p:spPr>
          <a:xfrm>
            <a:off x="953750" y="259816"/>
            <a:ext cx="0" cy="261937"/>
          </a:xfrm>
          <a:prstGeom prst="line">
            <a:avLst/>
          </a:prstGeom>
          <a:ln w="28575" cmpd="sng"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文本框 5"/>
          <p:cNvSpPr txBox="1"/>
          <p:nvPr/>
        </p:nvSpPr>
        <p:spPr>
          <a:xfrm>
            <a:off x="960120" y="147320"/>
            <a:ext cx="30645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人教版九年级上册</a:t>
            </a:r>
            <a:endParaRPr lang="zh-CN" altLang="en-US" sz="2400" b="1" dirty="0" smtClean="0"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4" name="组合 66"/>
          <p:cNvGrpSpPr/>
          <p:nvPr/>
        </p:nvGrpSpPr>
        <p:grpSpPr>
          <a:xfrm flipH="1">
            <a:off x="8776673" y="-12408"/>
            <a:ext cx="2750820" cy="740098"/>
            <a:chOff x="0" y="-2"/>
            <a:chExt cx="1377891" cy="634701"/>
          </a:xfrm>
          <a:solidFill>
            <a:schemeClr val="bg2">
              <a:lumMod val="90000"/>
            </a:schemeClr>
          </a:solidFill>
        </p:grpSpPr>
        <p:sp>
          <p:nvSpPr>
            <p:cNvPr id="81" name="直角三角形 80"/>
            <p:cNvSpPr/>
            <p:nvPr/>
          </p:nvSpPr>
          <p:spPr>
            <a:xfrm flipV="1">
              <a:off x="708342" y="-2"/>
              <a:ext cx="669549" cy="634699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  <p:sp>
          <p:nvSpPr>
            <p:cNvPr id="82" name="矩形 81"/>
            <p:cNvSpPr/>
            <p:nvPr/>
          </p:nvSpPr>
          <p:spPr>
            <a:xfrm>
              <a:off x="0" y="0"/>
              <a:ext cx="708343" cy="634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</p:grpSp>
      <p:pic>
        <p:nvPicPr>
          <p:cNvPr id="83" name="图片 82" descr="624f9a79jw1eelyzwvu5xj20b408t75j.jpg"/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547251" y="0"/>
            <a:ext cx="1714512" cy="814368"/>
          </a:xfrm>
          <a:prstGeom prst="rect">
            <a:avLst/>
          </a:prstGeom>
        </p:spPr>
      </p:pic>
      <p:sp>
        <p:nvSpPr>
          <p:cNvPr id="84" name="文本框 13"/>
          <p:cNvSpPr txBox="1"/>
          <p:nvPr/>
        </p:nvSpPr>
        <p:spPr>
          <a:xfrm>
            <a:off x="9761565" y="171426"/>
            <a:ext cx="1285884" cy="41549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zh-CN" alt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第一单元</a:t>
            </a:r>
            <a:endParaRPr lang="en-US" altLang="zh-CN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5" name="文本框 6"/>
          <p:cNvSpPr txBox="1"/>
          <p:nvPr/>
        </p:nvSpPr>
        <p:spPr>
          <a:xfrm>
            <a:off x="4832343" y="138389"/>
            <a:ext cx="32147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第</a:t>
            </a:r>
            <a:r>
              <a:rPr lang="en-US" altLang="zh-CN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zh-CN" altLang="en-US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课　古代两河流域</a:t>
            </a:r>
            <a:endParaRPr lang="zh-CN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86" name="图片 85" descr="QQ截图20200208112757.png"/>
          <p:cNvPicPr>
            <a:picLocks noChangeAspect="1"/>
          </p:cNvPicPr>
          <p:nvPr/>
        </p:nvPicPr>
        <p:blipFill>
          <a:blip r:embed="rId7" cstate="print"/>
          <a:srcRect l="9616" t="5833" r="5801" b="5841"/>
          <a:stretch>
            <a:fillRect/>
          </a:stretch>
        </p:blipFill>
        <p:spPr>
          <a:xfrm>
            <a:off x="144413" y="90901"/>
            <a:ext cx="576064" cy="555116"/>
          </a:xfrm>
          <a:prstGeom prst="ellipse">
            <a:avLst/>
          </a:prstGeom>
        </p:spPr>
      </p:pic>
      <p:sp>
        <p:nvSpPr>
          <p:cNvPr id="49" name="圆角矩形 48"/>
          <p:cNvSpPr/>
          <p:nvPr/>
        </p:nvSpPr>
        <p:spPr>
          <a:xfrm>
            <a:off x="45997" y="886663"/>
            <a:ext cx="2071702" cy="500066"/>
          </a:xfrm>
          <a:prstGeom prst="roundRect">
            <a:avLst/>
          </a:prstGeom>
          <a:noFill/>
          <a:ln w="57150">
            <a:solidFill>
              <a:srgbClr val="663300"/>
            </a:solidFill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矩形 49"/>
          <p:cNvSpPr/>
          <p:nvPr/>
        </p:nvSpPr>
        <p:spPr>
          <a:xfrm>
            <a:off x="474625" y="873392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隶书" panose="02010800040101010101" pitchFamily="2" charset="-122"/>
                <a:ea typeface="华文隶书" panose="02010800040101010101" pitchFamily="2" charset="-122"/>
              </a:rPr>
              <a:t>初步统一</a:t>
            </a:r>
            <a:endParaRPr lang="zh-CN" alt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pic>
        <p:nvPicPr>
          <p:cNvPr id="51" name="图片 50" descr="5715912352063587772.jpg"/>
          <p:cNvPicPr>
            <a:picLocks noChangeAspect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7435" y="742930"/>
            <a:ext cx="428628" cy="643799"/>
          </a:xfrm>
          <a:prstGeom prst="rect">
            <a:avLst/>
          </a:prstGeom>
        </p:spPr>
      </p:pic>
      <p:sp>
        <p:nvSpPr>
          <p:cNvPr id="53" name="文本框 4"/>
          <p:cNvSpPr txBox="1"/>
          <p:nvPr/>
        </p:nvSpPr>
        <p:spPr>
          <a:xfrm>
            <a:off x="403187" y="3100384"/>
            <a:ext cx="571504" cy="2290227"/>
          </a:xfrm>
          <a:prstGeom prst="roundRect">
            <a:avLst/>
          </a:prstGeom>
          <a:solidFill>
            <a:srgbClr val="996600"/>
          </a:solidFill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阿卡德王国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700145" y="4262120"/>
            <a:ext cx="620395" cy="41402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p>
            <a:endParaRPr lang="zh-CN" altLang="en-US">
              <a:ln w="19050">
                <a:solidFill>
                  <a:srgbClr val="FF0000"/>
                </a:solidFill>
              </a:ln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 bwMode="auto">
          <a:xfrm flipV="1">
            <a:off x="0" y="7198068"/>
            <a:ext cx="11522075" cy="45719"/>
          </a:xfrm>
          <a:prstGeom prst="rect">
            <a:avLst/>
          </a:prstGeom>
          <a:solidFill>
            <a:srgbClr val="6633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glow rad="139700">
              <a:schemeClr val="accent2">
                <a:lumMod val="60000"/>
                <a:lumOff val="40000"/>
                <a:alpha val="40000"/>
              </a:schemeClr>
            </a:glow>
          </a:effectLst>
        </p:spPr>
        <p:txBody>
          <a:bodyPr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>
              <a:defRPr/>
            </a:pPr>
            <a:endParaRPr lang="zh-CN" altLang="en-US" dirty="0">
              <a:ln>
                <a:solidFill>
                  <a:srgbClr val="660033"/>
                </a:solidFill>
              </a:ln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1474757" y="814368"/>
            <a:ext cx="264687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 smtClean="0">
                <a:solidFill>
                  <a:srgbClr val="663300"/>
                </a:solidFill>
                <a:latin typeface="华文隶书" panose="02010800040101010101" pitchFamily="2" charset="-122"/>
                <a:ea typeface="华文隶书" panose="02010800040101010101" pitchFamily="2" charset="-122"/>
              </a:rPr>
              <a:t>古巴比伦王国</a:t>
            </a:r>
            <a:endParaRPr lang="zh-CN" altLang="en-US" b="1" dirty="0">
              <a:solidFill>
                <a:srgbClr val="663300"/>
              </a:solidFill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3" name="Rectangle 19"/>
          <p:cNvSpPr>
            <a:spLocks noChangeArrowheads="1"/>
          </p:cNvSpPr>
          <p:nvPr/>
        </p:nvSpPr>
        <p:spPr bwMode="auto">
          <a:xfrm>
            <a:off x="8348051" y="4524138"/>
            <a:ext cx="2428892" cy="101566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 anchor="ctr">
            <a:spAutoFit/>
          </a:bodyPr>
          <a:lstStyle/>
          <a:p>
            <a:pPr algn="ctr"/>
            <a:r>
              <a:rPr kumimoji="1" lang="zh-CN" altLang="en-US" sz="2000" dirty="0" smtClean="0">
                <a:solidFill>
                  <a:srgbClr val="80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汉</a:t>
            </a:r>
            <a:r>
              <a:rPr kumimoji="1" lang="zh-CN" altLang="en-US" sz="2000" dirty="0">
                <a:solidFill>
                  <a:srgbClr val="80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谟</a:t>
            </a:r>
            <a:r>
              <a:rPr kumimoji="1" lang="zh-CN" altLang="en-US" sz="2000" dirty="0" smtClean="0">
                <a:solidFill>
                  <a:srgbClr val="80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拉比</a:t>
            </a:r>
            <a:endParaRPr kumimoji="1" lang="en-US" altLang="zh-CN" sz="2000" dirty="0" smtClean="0">
              <a:solidFill>
                <a:srgbClr val="8000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algn="ctr"/>
            <a:r>
              <a:rPr kumimoji="1" lang="zh-CN" altLang="en-US" sz="20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（</a:t>
            </a:r>
            <a:r>
              <a:rPr kumimoji="1" lang="zh-CN" altLang="en-US" sz="2000" dirty="0">
                <a:latin typeface="华文新魏" panose="02010800040101010101" pitchFamily="2" charset="-122"/>
                <a:ea typeface="华文新魏" panose="02010800040101010101" pitchFamily="2" charset="-122"/>
              </a:rPr>
              <a:t>约前</a:t>
            </a:r>
            <a:r>
              <a:rPr kumimoji="1" lang="en-US" altLang="zh-CN" sz="2000" dirty="0">
                <a:latin typeface="华文新魏" panose="02010800040101010101" pitchFamily="2" charset="-122"/>
                <a:ea typeface="华文新魏" panose="02010800040101010101" pitchFamily="2" charset="-122"/>
              </a:rPr>
              <a:t>1792~</a:t>
            </a:r>
            <a:r>
              <a:rPr kumimoji="1" lang="zh-CN" altLang="en-US" sz="2000" dirty="0">
                <a:latin typeface="华文新魏" panose="02010800040101010101" pitchFamily="2" charset="-122"/>
                <a:ea typeface="华文新魏" panose="02010800040101010101" pitchFamily="2" charset="-122"/>
              </a:rPr>
              <a:t>前</a:t>
            </a:r>
            <a:r>
              <a:rPr kumimoji="1" lang="en-US" altLang="zh-CN" sz="2000" dirty="0">
                <a:latin typeface="华文新魏" panose="02010800040101010101" pitchFamily="2" charset="-122"/>
                <a:ea typeface="华文新魏" panose="02010800040101010101" pitchFamily="2" charset="-122"/>
              </a:rPr>
              <a:t>1750</a:t>
            </a:r>
            <a:r>
              <a:rPr kumimoji="1" lang="zh-CN" altLang="en-US" sz="2000" dirty="0">
                <a:latin typeface="华文新魏" panose="02010800040101010101" pitchFamily="2" charset="-122"/>
                <a:ea typeface="华文新魏" panose="02010800040101010101" pitchFamily="2" charset="-122"/>
              </a:rPr>
              <a:t>年在位</a:t>
            </a:r>
            <a:r>
              <a:rPr kumimoji="1" lang="zh-CN" altLang="en-US" sz="20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）</a:t>
            </a:r>
            <a:endParaRPr kumimoji="1" lang="zh-CN" altLang="en-US" sz="20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34" name="图片 33" descr="01300000309670123658611980172_s.jpg"/>
          <p:cNvPicPr>
            <a:picLocks noChangeAspect="1"/>
          </p:cNvPicPr>
          <p:nvPr/>
        </p:nvPicPr>
        <p:blipFill>
          <a:blip r:embed="rId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488388" y="1737739"/>
            <a:ext cx="1913110" cy="2786082"/>
          </a:xfrm>
          <a:prstGeom prst="rect">
            <a:avLst/>
          </a:prstGeom>
        </p:spPr>
      </p:pic>
      <p:pic>
        <p:nvPicPr>
          <p:cNvPr id="35" name="Picture 15" descr="eaf81a4c510fd9f988dc8a80252dd42a2934349b023b842c"/>
          <p:cNvPicPr>
            <a:picLocks noChangeAspect="1" noChangeArrowheads="1"/>
          </p:cNvPicPr>
          <p:nvPr/>
        </p:nvPicPr>
        <p:blipFill>
          <a:blip r:embed="rId2" cstate="print"/>
          <a:srcRect b="4185"/>
          <a:stretch>
            <a:fillRect/>
          </a:stretch>
        </p:blipFill>
        <p:spPr bwMode="auto">
          <a:xfrm>
            <a:off x="709295" y="1398905"/>
            <a:ext cx="6720840" cy="42773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7" name="TextBox 36"/>
          <p:cNvSpPr txBox="1"/>
          <p:nvPr/>
        </p:nvSpPr>
        <p:spPr>
          <a:xfrm>
            <a:off x="458470" y="5675630"/>
            <a:ext cx="1093089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汉谟拉比实行</a:t>
            </a:r>
            <a:r>
              <a:rPr lang="zh-CN" altLang="en-US" sz="3200" dirty="0" smtClean="0">
                <a:solidFill>
                  <a:srgbClr val="80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君主专制制度</a:t>
            </a:r>
            <a:r>
              <a:rPr lang="zh-CN" altLang="en-US" sz="32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，加强</a:t>
            </a:r>
            <a:r>
              <a:rPr lang="zh-CN" altLang="en-US" sz="3200" dirty="0" smtClean="0">
                <a:solidFill>
                  <a:schemeClr val="accent2">
                    <a:lumMod val="75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中央集权</a:t>
            </a:r>
            <a:r>
              <a:rPr lang="zh-CN" altLang="en-US" sz="32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，还制定了一部较为系统和完整的</a:t>
            </a:r>
            <a:r>
              <a:rPr lang="zh-CN" altLang="en-US" sz="3200" dirty="0" smtClean="0">
                <a:solidFill>
                  <a:srgbClr val="80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法典</a:t>
            </a:r>
            <a:r>
              <a:rPr lang="zh-CN" altLang="en-US" sz="32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。他在位时是古巴比伦王国最</a:t>
            </a:r>
            <a:r>
              <a:rPr lang="zh-CN" altLang="en-US" sz="3200" dirty="0" smtClean="0">
                <a:solidFill>
                  <a:srgbClr val="C0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强盛</a:t>
            </a:r>
            <a:r>
              <a:rPr lang="zh-CN" altLang="en-US" sz="32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的时期。</a:t>
            </a:r>
            <a:endParaRPr lang="zh-CN" altLang="en-US" sz="32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55" name="图片 54" descr="t018d16e110143ea110.jpg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2F2F2"/>
              </a:clrFrom>
              <a:clrTo>
                <a:srgbClr val="F2F2F2">
                  <a:alpha val="0"/>
                </a:srgbClr>
              </a:clrTo>
            </a:clrChange>
          </a:blip>
          <a:srcRect t="54831" b="25094"/>
          <a:stretch>
            <a:fillRect/>
          </a:stretch>
        </p:blipFill>
        <p:spPr>
          <a:xfrm rot="10800000">
            <a:off x="-3" y="712451"/>
            <a:ext cx="11522075" cy="142876"/>
          </a:xfrm>
          <a:prstGeom prst="rect">
            <a:avLst/>
          </a:prstGeom>
        </p:spPr>
      </p:pic>
      <p:pic>
        <p:nvPicPr>
          <p:cNvPr id="56" name="图片 55" descr="624f9a79jw1eelyzwvu5xj20b408t75j.jpg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547251" y="0"/>
            <a:ext cx="1714512" cy="814368"/>
          </a:xfrm>
          <a:prstGeom prst="rect">
            <a:avLst/>
          </a:prstGeom>
        </p:spPr>
      </p:pic>
      <p:sp>
        <p:nvSpPr>
          <p:cNvPr id="57" name="矩形 56"/>
          <p:cNvSpPr/>
          <p:nvPr/>
        </p:nvSpPr>
        <p:spPr>
          <a:xfrm>
            <a:off x="0" y="0"/>
            <a:ext cx="10776937" cy="70485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zh-CN" sz="1800" dirty="0" smtClean="0">
                <a:solidFill>
                  <a:schemeClr val="tx1"/>
                </a:solidFill>
                <a:effectLst/>
              </a:rPr>
              <a:t> </a:t>
            </a:r>
            <a:endParaRPr lang="zh-CN" altLang="en-US" sz="1800" dirty="0">
              <a:solidFill>
                <a:schemeClr val="tx1"/>
              </a:solidFill>
              <a:effectLst/>
            </a:endParaRPr>
          </a:p>
        </p:txBody>
      </p:sp>
      <p:grpSp>
        <p:nvGrpSpPr>
          <p:cNvPr id="58" name="组合 23"/>
          <p:cNvGrpSpPr/>
          <p:nvPr/>
        </p:nvGrpSpPr>
        <p:grpSpPr>
          <a:xfrm flipH="1">
            <a:off x="8261367" y="-12408"/>
            <a:ext cx="2750820" cy="740098"/>
            <a:chOff x="0" y="-2"/>
            <a:chExt cx="1377891" cy="634701"/>
          </a:xfrm>
          <a:solidFill>
            <a:schemeClr val="bg2">
              <a:lumMod val="90000"/>
            </a:schemeClr>
          </a:solidFill>
        </p:grpSpPr>
        <p:sp>
          <p:nvSpPr>
            <p:cNvPr id="59" name="直角三角形 58"/>
            <p:cNvSpPr/>
            <p:nvPr/>
          </p:nvSpPr>
          <p:spPr>
            <a:xfrm flipV="1">
              <a:off x="708342" y="-2"/>
              <a:ext cx="669549" cy="634699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  <p:sp>
          <p:nvSpPr>
            <p:cNvPr id="60" name="矩形 59"/>
            <p:cNvSpPr/>
            <p:nvPr/>
          </p:nvSpPr>
          <p:spPr>
            <a:xfrm>
              <a:off x="0" y="0"/>
              <a:ext cx="708343" cy="634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</p:grpSp>
      <p:cxnSp>
        <p:nvCxnSpPr>
          <p:cNvPr id="61" name="直接连接符 60"/>
          <p:cNvCxnSpPr/>
          <p:nvPr/>
        </p:nvCxnSpPr>
        <p:spPr>
          <a:xfrm>
            <a:off x="953750" y="259816"/>
            <a:ext cx="0" cy="261937"/>
          </a:xfrm>
          <a:prstGeom prst="line">
            <a:avLst/>
          </a:prstGeom>
          <a:ln w="28575" cmpd="sng"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文本框 5"/>
          <p:cNvSpPr txBox="1"/>
          <p:nvPr/>
        </p:nvSpPr>
        <p:spPr>
          <a:xfrm>
            <a:off x="960120" y="147320"/>
            <a:ext cx="30645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人教版九年级上册</a:t>
            </a:r>
            <a:endParaRPr lang="zh-CN" altLang="en-US" sz="2400" b="1" dirty="0" smtClean="0"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4" name="组合 66"/>
          <p:cNvGrpSpPr/>
          <p:nvPr/>
        </p:nvGrpSpPr>
        <p:grpSpPr>
          <a:xfrm flipH="1">
            <a:off x="8776673" y="-12408"/>
            <a:ext cx="2750820" cy="740098"/>
            <a:chOff x="0" y="-2"/>
            <a:chExt cx="1377891" cy="634701"/>
          </a:xfrm>
          <a:solidFill>
            <a:schemeClr val="bg2">
              <a:lumMod val="90000"/>
            </a:schemeClr>
          </a:solidFill>
        </p:grpSpPr>
        <p:sp>
          <p:nvSpPr>
            <p:cNvPr id="65" name="直角三角形 64"/>
            <p:cNvSpPr/>
            <p:nvPr/>
          </p:nvSpPr>
          <p:spPr>
            <a:xfrm flipV="1">
              <a:off x="708342" y="-2"/>
              <a:ext cx="669549" cy="634699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  <p:sp>
          <p:nvSpPr>
            <p:cNvPr id="69" name="矩形 68"/>
            <p:cNvSpPr/>
            <p:nvPr/>
          </p:nvSpPr>
          <p:spPr>
            <a:xfrm>
              <a:off x="0" y="0"/>
              <a:ext cx="708343" cy="634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ea typeface="微软雅黑" panose="020B0503020204020204" pitchFamily="34" charset="-122"/>
              </a:endParaRPr>
            </a:p>
          </p:txBody>
        </p:sp>
      </p:grpSp>
      <p:pic>
        <p:nvPicPr>
          <p:cNvPr id="74" name="图片 73" descr="624f9a79jw1eelyzwvu5xj20b408t75j.jpg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547251" y="0"/>
            <a:ext cx="1714512" cy="814368"/>
          </a:xfrm>
          <a:prstGeom prst="rect">
            <a:avLst/>
          </a:prstGeom>
        </p:spPr>
      </p:pic>
      <p:sp>
        <p:nvSpPr>
          <p:cNvPr id="81" name="文本框 13"/>
          <p:cNvSpPr txBox="1"/>
          <p:nvPr/>
        </p:nvSpPr>
        <p:spPr>
          <a:xfrm>
            <a:off x="9761565" y="171426"/>
            <a:ext cx="1285884" cy="41549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zh-CN" alt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第一单元</a:t>
            </a:r>
            <a:endParaRPr lang="en-US" altLang="zh-CN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2" name="文本框 6"/>
          <p:cNvSpPr txBox="1"/>
          <p:nvPr/>
        </p:nvSpPr>
        <p:spPr>
          <a:xfrm>
            <a:off x="4832343" y="138389"/>
            <a:ext cx="32147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第</a:t>
            </a:r>
            <a:r>
              <a:rPr lang="en-US" altLang="zh-CN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zh-CN" altLang="en-US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课　古代两河流域</a:t>
            </a:r>
            <a:endParaRPr lang="zh-CN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83" name="图片 82" descr="QQ截图20200208112757.png"/>
          <p:cNvPicPr>
            <a:picLocks noChangeAspect="1"/>
          </p:cNvPicPr>
          <p:nvPr/>
        </p:nvPicPr>
        <p:blipFill>
          <a:blip r:embed="rId6" cstate="print"/>
          <a:srcRect l="9616" t="5833" r="5801" b="5841"/>
          <a:stretch>
            <a:fillRect/>
          </a:stretch>
        </p:blipFill>
        <p:spPr>
          <a:xfrm>
            <a:off x="144413" y="90901"/>
            <a:ext cx="576064" cy="555116"/>
          </a:xfrm>
          <a:prstGeom prst="ellipse">
            <a:avLst/>
          </a:prstGeom>
        </p:spPr>
      </p:pic>
      <p:sp>
        <p:nvSpPr>
          <p:cNvPr id="29" name="圆角矩形 28"/>
          <p:cNvSpPr/>
          <p:nvPr/>
        </p:nvSpPr>
        <p:spPr>
          <a:xfrm>
            <a:off x="45997" y="886663"/>
            <a:ext cx="1357322" cy="500066"/>
          </a:xfrm>
          <a:prstGeom prst="roundRect">
            <a:avLst/>
          </a:prstGeom>
          <a:noFill/>
          <a:ln w="57150">
            <a:solidFill>
              <a:srgbClr val="663300"/>
            </a:solidFill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/>
          <p:cNvSpPr/>
          <p:nvPr/>
        </p:nvSpPr>
        <p:spPr>
          <a:xfrm>
            <a:off x="474625" y="873392"/>
            <a:ext cx="9028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隶书" panose="02010800040101010101" pitchFamily="2" charset="-122"/>
                <a:ea typeface="华文隶书" panose="02010800040101010101" pitchFamily="2" charset="-122"/>
              </a:rPr>
              <a:t>强盛</a:t>
            </a:r>
            <a:endParaRPr lang="zh-CN" alt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pic>
        <p:nvPicPr>
          <p:cNvPr id="41" name="图片 40" descr="5715912352063587772.jpg"/>
          <p:cNvPicPr>
            <a:picLocks noChangeAspect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7435" y="742930"/>
            <a:ext cx="428628" cy="6437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tags/tag1.xml><?xml version="1.0" encoding="utf-8"?>
<p:tagLst xmlns:p="http://schemas.openxmlformats.org/presentationml/2006/main">
  <p:tag name="KSO_WM_BEAUTIFY_FLAG" val="#wm#"/>
  <p:tag name="KSO_WM_TAG_VERSION" val="1.0"/>
  <p:tag name="KSO_WM_UNIT_COLOR_SCHEME_PARENT_PAGE" val="2_1"/>
  <p:tag name="KSO_WM_UNIT_COLOR_SCHEME_SHAPE_ID" val="2"/>
  <p:tag name="KSO_WM_UNIT_COMPATIBLE" val="0"/>
  <p:tag name="KSO_WM_UNIT_DIAGRAM_ISNUMVISUAL" val="0"/>
  <p:tag name="KSO_WM_UNIT_DIAGRAM_ISREFERUNIT" val="0"/>
  <p:tag name="KSO_WM_UNIT_HIGHLIGHT" val="0"/>
  <p:tag name="KSO_WM_UNIT_ID" val="_1**"/>
  <p:tag name="KSO_WM_UNIT_LAYERLEVEL" val="1"/>
</p:tagLst>
</file>

<file path=ppt/tags/tag10.xml><?xml version="1.0" encoding="utf-8"?>
<p:tagLst xmlns:p="http://schemas.openxmlformats.org/presentationml/2006/main">
  <p:tag name="KSO_WM_BEAUTIFY_FLAG" val="#wm#"/>
  <p:tag name="KSO_WM_TAG_VERSION" val="1.0"/>
  <p:tag name="KSO_WM_UNIT_COLOR_SCHEME_PARENT_PAGE" val="2_2"/>
  <p:tag name="KSO_WM_UNIT_COLOR_SCHEME_SHAPE_ID" val="5"/>
  <p:tag name="KSO_WM_UNIT_COMPATIBLE" val="0"/>
  <p:tag name="KSO_WM_UNIT_DIAGRAM_ISNUMVISUAL" val="0"/>
  <p:tag name="KSO_WM_UNIT_DIAGRAM_ISREFERUNIT" val="0"/>
  <p:tag name="KSO_WM_UNIT_HIGHLIGHT" val="0"/>
  <p:tag name="KSO_WM_UNIT_ID" val="_2**"/>
  <p:tag name="KSO_WM_UNIT_LAYERLEVEL" val="1"/>
</p:tagLst>
</file>

<file path=ppt/tags/tag11.xml><?xml version="1.0" encoding="utf-8"?>
<p:tagLst xmlns:p="http://schemas.openxmlformats.org/presentationml/2006/main">
  <p:tag name="KSO_WM_BEAUTIFY_FLAG" val="#wm#"/>
  <p:tag name="KSO_WM_TAG_VERSION" val="1.0"/>
  <p:tag name="KSO_WM_UNIT_COLOR_SCHEME_PARENT_PAGE" val="2_2"/>
  <p:tag name="KSO_WM_UNIT_COLOR_SCHEME_SHAPE_ID" val="6"/>
  <p:tag name="KSO_WM_UNIT_COMPATIBLE" val="0"/>
  <p:tag name="KSO_WM_UNIT_DIAGRAM_ISNUMVISUAL" val="0"/>
  <p:tag name="KSO_WM_UNIT_DIAGRAM_ISREFERUNIT" val="0"/>
  <p:tag name="KSO_WM_UNIT_HIGHLIGHT" val="0"/>
  <p:tag name="KSO_WM_UNIT_ID" val="_2**"/>
  <p:tag name="KSO_WM_UNIT_LAYERLEVEL" val="1"/>
</p:tagLst>
</file>

<file path=ppt/tags/tag12.xml><?xml version="1.0" encoding="utf-8"?>
<p:tagLst xmlns:p="http://schemas.openxmlformats.org/presentationml/2006/main">
  <p:tag name="KSO_WM_BEAUTIFY_FLAG" val="#wm#"/>
  <p:tag name="KSO_WM_SLIDE_COLORSCHEME_VERSION" val="3.2"/>
  <p:tag name="KSO_WM_TAG_VERSION" val="1.0"/>
  <p:tag name="KSO_WM_UNIT_COLOR_SCHEME_PARENT_PAGE" val="2_2"/>
  <p:tag name="KSO_WM_UNIT_COLOR_SCHEME_SHAPE_ID" val="7"/>
  <p:tag name="KSO_WM_UNIT_COMPATIBLE" val="0"/>
  <p:tag name="KSO_WM_UNIT_DIAGRAM_ISNUMVISUAL" val="0"/>
  <p:tag name="KSO_WM_UNIT_DIAGRAM_ISREFERUNIT" val="0"/>
  <p:tag name="KSO_WM_UNIT_HIGHLIGHT" val="0"/>
  <p:tag name="KSO_WM_UNIT_ID" val="_2**"/>
  <p:tag name="KSO_WM_UNIT_LAYERLEVEL" val="1"/>
</p:tagLst>
</file>

<file path=ppt/tags/tag13.xml><?xml version="1.0" encoding="utf-8"?>
<p:tagLst xmlns:p="http://schemas.openxmlformats.org/presentationml/2006/main">
  <p:tag name="KSO_WM_BEAUTIFY_FLAG" val="#wm#"/>
  <p:tag name="KSO_WM_TAG_VERSION" val="1.0"/>
  <p:tag name="KSO_WM_UNIT_COLOR_SCHEME_PARENT_PAGE" val="2_3"/>
  <p:tag name="KSO_WM_UNIT_COLOR_SCHEME_SHAPE_ID" val="2"/>
  <p:tag name="KSO_WM_UNIT_COMPATIBLE" val="0"/>
  <p:tag name="KSO_WM_UNIT_DIAGRAM_ISNUMVISUAL" val="0"/>
  <p:tag name="KSO_WM_UNIT_DIAGRAM_ISREFERUNIT" val="0"/>
  <p:tag name="KSO_WM_UNIT_HIGHLIGHT" val="0"/>
  <p:tag name="KSO_WM_UNIT_ID" val="_3**"/>
  <p:tag name="KSO_WM_UNIT_LAYERLEVEL" val="1"/>
</p:tagLst>
</file>

<file path=ppt/tags/tag14.xml><?xml version="1.0" encoding="utf-8"?>
<p:tagLst xmlns:p="http://schemas.openxmlformats.org/presentationml/2006/main">
  <p:tag name="KSO_WM_BEAUTIFY_FLAG" val="#wm#"/>
  <p:tag name="KSO_WM_TAG_VERSION" val="1.0"/>
  <p:tag name="KSO_WM_UNIT_COLOR_SCHEME_PARENT_PAGE" val="2_3"/>
  <p:tag name="KSO_WM_UNIT_COLOR_SCHEME_SHAPE_ID" val="3"/>
  <p:tag name="KSO_WM_UNIT_COMPATIBLE" val="0"/>
  <p:tag name="KSO_WM_UNIT_DIAGRAM_ISNUMVISUAL" val="0"/>
  <p:tag name="KSO_WM_UNIT_DIAGRAM_ISREFERUNIT" val="0"/>
  <p:tag name="KSO_WM_UNIT_HIGHLIGHT" val="0"/>
  <p:tag name="KSO_WM_UNIT_ID" val="_3**"/>
  <p:tag name="KSO_WM_UNIT_LAYERLEVEL" val="1"/>
</p:tagLst>
</file>

<file path=ppt/tags/tag15.xml><?xml version="1.0" encoding="utf-8"?>
<p:tagLst xmlns:p="http://schemas.openxmlformats.org/presentationml/2006/main">
  <p:tag name="KSO_WM_BEAUTIFY_FLAG" val="#wm#"/>
  <p:tag name="KSO_WM_TAG_VERSION" val="1.0"/>
  <p:tag name="KSO_WM_UNIT_COLOR_SCHEME_PARENT_PAGE" val="2_3"/>
  <p:tag name="KSO_WM_UNIT_COLOR_SCHEME_SHAPE_ID" val="4"/>
  <p:tag name="KSO_WM_UNIT_COMPATIBLE" val="0"/>
  <p:tag name="KSO_WM_UNIT_DIAGRAM_ISNUMVISUAL" val="0"/>
  <p:tag name="KSO_WM_UNIT_DIAGRAM_ISREFERUNIT" val="0"/>
  <p:tag name="KSO_WM_UNIT_HIGHLIGHT" val="0"/>
  <p:tag name="KSO_WM_UNIT_ID" val="_3**"/>
  <p:tag name="KSO_WM_UNIT_LAYERLEVEL" val="1"/>
</p:tagLst>
</file>

<file path=ppt/tags/tag16.xml><?xml version="1.0" encoding="utf-8"?>
<p:tagLst xmlns:p="http://schemas.openxmlformats.org/presentationml/2006/main">
  <p:tag name="KSO_WM_BEAUTIFY_FLAG" val="#wm#"/>
  <p:tag name="KSO_WM_TAG_VERSION" val="1.0"/>
  <p:tag name="KSO_WM_UNIT_COLOR_SCHEME_PARENT_PAGE" val="2_3"/>
  <p:tag name="KSO_WM_UNIT_COLOR_SCHEME_SHAPE_ID" val="5"/>
  <p:tag name="KSO_WM_UNIT_COMPATIBLE" val="0"/>
  <p:tag name="KSO_WM_UNIT_DIAGRAM_ISNUMVISUAL" val="0"/>
  <p:tag name="KSO_WM_UNIT_DIAGRAM_ISREFERUNIT" val="0"/>
  <p:tag name="KSO_WM_UNIT_HIGHLIGHT" val="0"/>
  <p:tag name="KSO_WM_UNIT_ID" val="_3**"/>
  <p:tag name="KSO_WM_UNIT_LAYERLEVEL" val="1"/>
</p:tagLst>
</file>

<file path=ppt/tags/tag17.xml><?xml version="1.0" encoding="utf-8"?>
<p:tagLst xmlns:p="http://schemas.openxmlformats.org/presentationml/2006/main">
  <p:tag name="KSO_WM_BEAUTIFY_FLAG" val="#wm#"/>
  <p:tag name="KSO_WM_TAG_VERSION" val="1.0"/>
  <p:tag name="KSO_WM_UNIT_COLOR_SCHEME_PARENT_PAGE" val="2_3"/>
  <p:tag name="KSO_WM_UNIT_COLOR_SCHEME_SHAPE_ID" val="6"/>
  <p:tag name="KSO_WM_UNIT_COMPATIBLE" val="0"/>
  <p:tag name="KSO_WM_UNIT_DIAGRAM_ISNUMVISUAL" val="0"/>
  <p:tag name="KSO_WM_UNIT_DIAGRAM_ISREFERUNIT" val="0"/>
  <p:tag name="KSO_WM_UNIT_HIGHLIGHT" val="0"/>
  <p:tag name="KSO_WM_UNIT_ID" val="_3**"/>
  <p:tag name="KSO_WM_UNIT_LAYERLEVEL" val="1"/>
</p:tagLst>
</file>

<file path=ppt/tags/tag18.xml><?xml version="1.0" encoding="utf-8"?>
<p:tagLst xmlns:p="http://schemas.openxmlformats.org/presentationml/2006/main">
  <p:tag name="KSO_WM_BEAUTIFY_FLAG" val="#wm#"/>
  <p:tag name="KSO_WM_SLIDE_COLORSCHEME_VERSION" val="3.2"/>
  <p:tag name="KSO_WM_TAG_VERSION" val="1.0"/>
  <p:tag name="KSO_WM_UNIT_COLOR_SCHEME_PARENT_PAGE" val="2_3"/>
  <p:tag name="KSO_WM_UNIT_COLOR_SCHEME_SHAPE_ID" val="7"/>
  <p:tag name="KSO_WM_UNIT_COMPATIBLE" val="0"/>
  <p:tag name="KSO_WM_UNIT_DIAGRAM_ISNUMVISUAL" val="0"/>
  <p:tag name="KSO_WM_UNIT_DIAGRAM_ISREFERUNIT" val="0"/>
  <p:tag name="KSO_WM_UNIT_HIGHLIGHT" val="0"/>
  <p:tag name="KSO_WM_UNIT_ID" val="_3**"/>
  <p:tag name="KSO_WM_UNIT_LAYERLEVEL" val="1"/>
</p:tagLst>
</file>

<file path=ppt/tags/tag19.xml><?xml version="1.0" encoding="utf-8"?>
<p:tagLst xmlns:p="http://schemas.openxmlformats.org/presentationml/2006/main">
  <p:tag name="KSO_WM_BEAUTIFY_FLAG" val="#wm#"/>
  <p:tag name="KSO_WM_TAG_VERSION" val="1.0"/>
  <p:tag name="KSO_WM_UNIT_COLOR_SCHEME_PARENT_PAGE" val="2_4"/>
  <p:tag name="KSO_WM_UNIT_COLOR_SCHEME_SHAPE_ID" val="2"/>
  <p:tag name="KSO_WM_UNIT_COMPATIBLE" val="0"/>
  <p:tag name="KSO_WM_UNIT_DIAGRAM_ISNUMVISUAL" val="0"/>
  <p:tag name="KSO_WM_UNIT_DIAGRAM_ISREFERUNIT" val="0"/>
  <p:tag name="KSO_WM_UNIT_HIGHLIGHT" val="0"/>
  <p:tag name="KSO_WM_UNIT_ID" val="_4**"/>
  <p:tag name="KSO_WM_UNIT_LAYERLEVEL" val="1"/>
</p:tagLst>
</file>

<file path=ppt/tags/tag2.xml><?xml version="1.0" encoding="utf-8"?>
<p:tagLst xmlns:p="http://schemas.openxmlformats.org/presentationml/2006/main">
  <p:tag name="KSO_WM_BEAUTIFY_FLAG" val="#wm#"/>
  <p:tag name="KSO_WM_TAG_VERSION" val="1.0"/>
  <p:tag name="KSO_WM_UNIT_COLOR_SCHEME_PARENT_PAGE" val="2_1"/>
  <p:tag name="KSO_WM_UNIT_COLOR_SCHEME_SHAPE_ID" val="3"/>
  <p:tag name="KSO_WM_UNIT_COMPATIBLE" val="0"/>
  <p:tag name="KSO_WM_UNIT_DIAGRAM_ISNUMVISUAL" val="0"/>
  <p:tag name="KSO_WM_UNIT_DIAGRAM_ISREFERUNIT" val="0"/>
  <p:tag name="KSO_WM_UNIT_HIGHLIGHT" val="0"/>
  <p:tag name="KSO_WM_UNIT_ID" val="_1**"/>
  <p:tag name="KSO_WM_UNIT_LAYERLEVEL" val="1"/>
</p:tagLst>
</file>

<file path=ppt/tags/tag20.xml><?xml version="1.0" encoding="utf-8"?>
<p:tagLst xmlns:p="http://schemas.openxmlformats.org/presentationml/2006/main">
  <p:tag name="KSO_WM_BEAUTIFY_FLAG" val="#wm#"/>
  <p:tag name="KSO_WM_TAG_VERSION" val="1.0"/>
  <p:tag name="KSO_WM_UNIT_COLOR_SCHEME_PARENT_PAGE" val="2_4"/>
  <p:tag name="KSO_WM_UNIT_COLOR_SCHEME_SHAPE_ID" val="3"/>
  <p:tag name="KSO_WM_UNIT_COMPATIBLE" val="0"/>
  <p:tag name="KSO_WM_UNIT_DIAGRAM_ISNUMVISUAL" val="0"/>
  <p:tag name="KSO_WM_UNIT_DIAGRAM_ISREFERUNIT" val="0"/>
  <p:tag name="KSO_WM_UNIT_HIGHLIGHT" val="0"/>
  <p:tag name="KSO_WM_UNIT_ID" val="_4**"/>
  <p:tag name="KSO_WM_UNIT_LAYERLEVEL" val="1"/>
</p:tagLst>
</file>

<file path=ppt/tags/tag21.xml><?xml version="1.0" encoding="utf-8"?>
<p:tagLst xmlns:p="http://schemas.openxmlformats.org/presentationml/2006/main">
  <p:tag name="KSO_WM_BEAUTIFY_FLAG" val="#wm#"/>
  <p:tag name="KSO_WM_TAG_VERSION" val="1.0"/>
  <p:tag name="KSO_WM_UNIT_COLOR_SCHEME_PARENT_PAGE" val="2_4"/>
  <p:tag name="KSO_WM_UNIT_COLOR_SCHEME_SHAPE_ID" val="4"/>
  <p:tag name="KSO_WM_UNIT_COMPATIBLE" val="0"/>
  <p:tag name="KSO_WM_UNIT_DIAGRAM_ISNUMVISUAL" val="0"/>
  <p:tag name="KSO_WM_UNIT_DIAGRAM_ISREFERUNIT" val="0"/>
  <p:tag name="KSO_WM_UNIT_HIGHLIGHT" val="0"/>
  <p:tag name="KSO_WM_UNIT_ID" val="_4**"/>
  <p:tag name="KSO_WM_UNIT_LAYERLEVEL" val="1"/>
</p:tagLst>
</file>

<file path=ppt/tags/tag22.xml><?xml version="1.0" encoding="utf-8"?>
<p:tagLst xmlns:p="http://schemas.openxmlformats.org/presentationml/2006/main">
  <p:tag name="KSO_WM_BEAUTIFY_FLAG" val="#wm#"/>
  <p:tag name="KSO_WM_TAG_VERSION" val="1.0"/>
  <p:tag name="KSO_WM_UNIT_COLOR_SCHEME_PARENT_PAGE" val="2_4"/>
  <p:tag name="KSO_WM_UNIT_COLOR_SCHEME_SHAPE_ID" val="5"/>
  <p:tag name="KSO_WM_UNIT_COMPATIBLE" val="0"/>
  <p:tag name="KSO_WM_UNIT_DIAGRAM_ISNUMVISUAL" val="0"/>
  <p:tag name="KSO_WM_UNIT_DIAGRAM_ISREFERUNIT" val="0"/>
  <p:tag name="KSO_WM_UNIT_HIGHLIGHT" val="0"/>
  <p:tag name="KSO_WM_UNIT_ID" val="_4**"/>
  <p:tag name="KSO_WM_UNIT_LAYERLEVEL" val="1"/>
</p:tagLst>
</file>

<file path=ppt/tags/tag23.xml><?xml version="1.0" encoding="utf-8"?>
<p:tagLst xmlns:p="http://schemas.openxmlformats.org/presentationml/2006/main">
  <p:tag name="KSO_WM_BEAUTIFY_FLAG" val="#wm#"/>
  <p:tag name="KSO_WM_TAG_VERSION" val="1.0"/>
  <p:tag name="KSO_WM_UNIT_COLOR_SCHEME_PARENT_PAGE" val="2_4"/>
  <p:tag name="KSO_WM_UNIT_COLOR_SCHEME_SHAPE_ID" val="6"/>
  <p:tag name="KSO_WM_UNIT_COMPATIBLE" val="0"/>
  <p:tag name="KSO_WM_UNIT_DIAGRAM_ISNUMVISUAL" val="0"/>
  <p:tag name="KSO_WM_UNIT_DIAGRAM_ISREFERUNIT" val="0"/>
  <p:tag name="KSO_WM_UNIT_HIGHLIGHT" val="0"/>
  <p:tag name="KSO_WM_UNIT_ID" val="_4**"/>
  <p:tag name="KSO_WM_UNIT_LAYERLEVEL" val="1"/>
</p:tagLst>
</file>

<file path=ppt/tags/tag24.xml><?xml version="1.0" encoding="utf-8"?>
<p:tagLst xmlns:p="http://schemas.openxmlformats.org/presentationml/2006/main">
  <p:tag name="KSO_WM_BEAUTIFY_FLAG" val="#wm#"/>
  <p:tag name="KSO_WM_TAG_VERSION" val="1.0"/>
  <p:tag name="KSO_WM_UNIT_COLOR_SCHEME_PARENT_PAGE" val="2_4"/>
  <p:tag name="KSO_WM_UNIT_COLOR_SCHEME_SHAPE_ID" val="7"/>
  <p:tag name="KSO_WM_UNIT_COMPATIBLE" val="0"/>
  <p:tag name="KSO_WM_UNIT_DIAGRAM_ISNUMVISUAL" val="0"/>
  <p:tag name="KSO_WM_UNIT_DIAGRAM_ISREFERUNIT" val="0"/>
  <p:tag name="KSO_WM_UNIT_HIGHLIGHT" val="0"/>
  <p:tag name="KSO_WM_UNIT_ID" val="_4**"/>
  <p:tag name="KSO_WM_UNIT_LAYERLEVEL" val="1"/>
</p:tagLst>
</file>

<file path=ppt/tags/tag25.xml><?xml version="1.0" encoding="utf-8"?>
<p:tagLst xmlns:p="http://schemas.openxmlformats.org/presentationml/2006/main">
  <p:tag name="KSO_WM_BEAUTIFY_FLAG" val="#wm#"/>
  <p:tag name="KSO_WM_SLIDE_COLORSCHEME_VERSION" val="3.2"/>
  <p:tag name="KSO_WM_TAG_VERSION" val="1.0"/>
  <p:tag name="KSO_WM_UNIT_COLOR_SCHEME_PARENT_PAGE" val="2_4"/>
  <p:tag name="KSO_WM_UNIT_COLOR_SCHEME_SHAPE_ID" val="8"/>
  <p:tag name="KSO_WM_UNIT_COMPATIBLE" val="0"/>
  <p:tag name="KSO_WM_UNIT_DIAGRAM_ISNUMVISUAL" val="0"/>
  <p:tag name="KSO_WM_UNIT_DIAGRAM_ISREFERUNIT" val="0"/>
  <p:tag name="KSO_WM_UNIT_HIGHLIGHT" val="0"/>
  <p:tag name="KSO_WM_UNIT_ID" val="_4**"/>
  <p:tag name="KSO_WM_UNIT_LAYERLEVEL" val="1"/>
</p:tagLst>
</file>

<file path=ppt/tags/tag26.xml><?xml version="1.0" encoding="utf-8"?>
<p:tagLst xmlns:p="http://schemas.openxmlformats.org/presentationml/2006/main">
  <p:tag name="KSO_WM_BEAUTIFY_FLAG" val="#wm#"/>
  <p:tag name="KSO_WM_TAG_VERSION" val="1.0"/>
  <p:tag name="KSO_WM_UNIT_COLOR_SCHEME_PARENT_PAGE" val="2_5"/>
  <p:tag name="KSO_WM_UNIT_COLOR_SCHEME_SHAPE_ID" val="2"/>
  <p:tag name="KSO_WM_UNIT_COMPATIBLE" val="0"/>
  <p:tag name="KSO_WM_UNIT_DIAGRAM_ISNUMVISUAL" val="0"/>
  <p:tag name="KSO_WM_UNIT_DIAGRAM_ISREFERUNIT" val="0"/>
  <p:tag name="KSO_WM_UNIT_HIGHLIGHT" val="0"/>
  <p:tag name="KSO_WM_UNIT_ID" val="_5**"/>
  <p:tag name="KSO_WM_UNIT_LAYERLEVEL" val="1"/>
</p:tagLst>
</file>

<file path=ppt/tags/tag27.xml><?xml version="1.0" encoding="utf-8"?>
<p:tagLst xmlns:p="http://schemas.openxmlformats.org/presentationml/2006/main">
  <p:tag name="KSO_WM_BEAUTIFY_FLAG" val="#wm#"/>
  <p:tag name="KSO_WM_TAG_VERSION" val="1.0"/>
  <p:tag name="KSO_WM_UNIT_COLOR_SCHEME_PARENT_PAGE" val="2_5"/>
  <p:tag name="KSO_WM_UNIT_COLOR_SCHEME_SHAPE_ID" val="3"/>
  <p:tag name="KSO_WM_UNIT_COMPATIBLE" val="0"/>
  <p:tag name="KSO_WM_UNIT_DIAGRAM_ISNUMVISUAL" val="0"/>
  <p:tag name="KSO_WM_UNIT_DIAGRAM_ISREFERUNIT" val="0"/>
  <p:tag name="KSO_WM_UNIT_HIGHLIGHT" val="0"/>
  <p:tag name="KSO_WM_UNIT_ID" val="_5**"/>
  <p:tag name="KSO_WM_UNIT_LAYERLEVEL" val="1"/>
</p:tagLst>
</file>

<file path=ppt/tags/tag28.xml><?xml version="1.0" encoding="utf-8"?>
<p:tagLst xmlns:p="http://schemas.openxmlformats.org/presentationml/2006/main">
  <p:tag name="KSO_WM_BEAUTIFY_FLAG" val="#wm#"/>
  <p:tag name="KSO_WM_TAG_VERSION" val="1.0"/>
  <p:tag name="KSO_WM_UNIT_COLOR_SCHEME_PARENT_PAGE" val="2_5"/>
  <p:tag name="KSO_WM_UNIT_COLOR_SCHEME_SHAPE_ID" val="4"/>
  <p:tag name="KSO_WM_UNIT_COMPATIBLE" val="0"/>
  <p:tag name="KSO_WM_UNIT_DIAGRAM_ISNUMVISUAL" val="0"/>
  <p:tag name="KSO_WM_UNIT_DIAGRAM_ISREFERUNIT" val="0"/>
  <p:tag name="KSO_WM_UNIT_HIGHLIGHT" val="0"/>
  <p:tag name="KSO_WM_UNIT_ID" val="_5**"/>
  <p:tag name="KSO_WM_UNIT_LAYERLEVEL" val="1"/>
</p:tagLst>
</file>

<file path=ppt/tags/tag29.xml><?xml version="1.0" encoding="utf-8"?>
<p:tagLst xmlns:p="http://schemas.openxmlformats.org/presentationml/2006/main">
  <p:tag name="KSO_WM_BEAUTIFY_FLAG" val="#wm#"/>
  <p:tag name="KSO_WM_TAG_VERSION" val="1.0"/>
  <p:tag name="KSO_WM_UNIT_COLOR_SCHEME_PARENT_PAGE" val="2_5"/>
  <p:tag name="KSO_WM_UNIT_COLOR_SCHEME_SHAPE_ID" val="5"/>
  <p:tag name="KSO_WM_UNIT_COMPATIBLE" val="0"/>
  <p:tag name="KSO_WM_UNIT_DIAGRAM_ISNUMVISUAL" val="0"/>
  <p:tag name="KSO_WM_UNIT_DIAGRAM_ISREFERUNIT" val="0"/>
  <p:tag name="KSO_WM_UNIT_HIGHLIGHT" val="0"/>
  <p:tag name="KSO_WM_UNIT_ID" val="_5**"/>
  <p:tag name="KSO_WM_UNIT_LAYERLEVEL" val="1"/>
</p:tagLst>
</file>

<file path=ppt/tags/tag3.xml><?xml version="1.0" encoding="utf-8"?>
<p:tagLst xmlns:p="http://schemas.openxmlformats.org/presentationml/2006/main">
  <p:tag name="KSO_WM_BEAUTIFY_FLAG" val="#wm#"/>
  <p:tag name="KSO_WM_TAG_VERSION" val="1.0"/>
  <p:tag name="KSO_WM_UNIT_COLOR_SCHEME_PARENT_PAGE" val="2_1"/>
  <p:tag name="KSO_WM_UNIT_COLOR_SCHEME_SHAPE_ID" val="16"/>
  <p:tag name="KSO_WM_UNIT_COMPATIBLE" val="0"/>
  <p:tag name="KSO_WM_UNIT_DIAGRAM_ISNUMVISUAL" val="0"/>
  <p:tag name="KSO_WM_UNIT_DIAGRAM_ISREFERUNIT" val="0"/>
  <p:tag name="KSO_WM_UNIT_HIGHLIGHT" val="0"/>
  <p:tag name="KSO_WM_UNIT_ID" val="_1**"/>
  <p:tag name="KSO_WM_UNIT_LAYERLEVEL" val="1"/>
</p:tagLst>
</file>

<file path=ppt/tags/tag30.xml><?xml version="1.0" encoding="utf-8"?>
<p:tagLst xmlns:p="http://schemas.openxmlformats.org/presentationml/2006/main">
  <p:tag name="KSO_WM_BEAUTIFY_FLAG" val="#wm#"/>
  <p:tag name="KSO_WM_TAG_VERSION" val="1.0"/>
  <p:tag name="KSO_WM_UNIT_COLOR_SCHEME_PARENT_PAGE" val="2_5"/>
  <p:tag name="KSO_WM_UNIT_COLOR_SCHEME_SHAPE_ID" val="6"/>
  <p:tag name="KSO_WM_UNIT_COMPATIBLE" val="0"/>
  <p:tag name="KSO_WM_UNIT_DIAGRAM_ISNUMVISUAL" val="0"/>
  <p:tag name="KSO_WM_UNIT_DIAGRAM_ISREFERUNIT" val="0"/>
  <p:tag name="KSO_WM_UNIT_HIGHLIGHT" val="0"/>
  <p:tag name="KSO_WM_UNIT_ID" val="_5**"/>
  <p:tag name="KSO_WM_UNIT_LAYERLEVEL" val="1"/>
</p:tagLst>
</file>

<file path=ppt/tags/tag31.xml><?xml version="1.0" encoding="utf-8"?>
<p:tagLst xmlns:p="http://schemas.openxmlformats.org/presentationml/2006/main">
  <p:tag name="KSO_WM_BEAUTIFY_FLAG" val="#wm#"/>
  <p:tag name="KSO_WM_TAG_VERSION" val="1.0"/>
  <p:tag name="KSO_WM_UNIT_COLOR_SCHEME_PARENT_PAGE" val="2_5"/>
  <p:tag name="KSO_WM_UNIT_COLOR_SCHEME_SHAPE_ID" val="7"/>
  <p:tag name="KSO_WM_UNIT_COMPATIBLE" val="0"/>
  <p:tag name="KSO_WM_UNIT_DIAGRAM_ISNUMVISUAL" val="0"/>
  <p:tag name="KSO_WM_UNIT_DIAGRAM_ISREFERUNIT" val="0"/>
  <p:tag name="KSO_WM_UNIT_HIGHLIGHT" val="0"/>
  <p:tag name="KSO_WM_UNIT_ID" val="_5**"/>
  <p:tag name="KSO_WM_UNIT_LAYERLEVEL" val="1"/>
</p:tagLst>
</file>

<file path=ppt/tags/tag32.xml><?xml version="1.0" encoding="utf-8"?>
<p:tagLst xmlns:p="http://schemas.openxmlformats.org/presentationml/2006/main">
  <p:tag name="KSO_WM_BEAUTIFY_FLAG" val="#wm#"/>
  <p:tag name="KSO_WM_TAG_VERSION" val="1.0"/>
  <p:tag name="KSO_WM_UNIT_COLOR_SCHEME_PARENT_PAGE" val="2_5"/>
  <p:tag name="KSO_WM_UNIT_COLOR_SCHEME_SHAPE_ID" val="8"/>
  <p:tag name="KSO_WM_UNIT_COMPATIBLE" val="0"/>
  <p:tag name="KSO_WM_UNIT_DIAGRAM_ISNUMVISUAL" val="0"/>
  <p:tag name="KSO_WM_UNIT_DIAGRAM_ISREFERUNIT" val="0"/>
  <p:tag name="KSO_WM_UNIT_HIGHLIGHT" val="0"/>
  <p:tag name="KSO_WM_UNIT_ID" val="_5**"/>
  <p:tag name="KSO_WM_UNIT_LAYERLEVEL" val="1"/>
</p:tagLst>
</file>

<file path=ppt/tags/tag33.xml><?xml version="1.0" encoding="utf-8"?>
<p:tagLst xmlns:p="http://schemas.openxmlformats.org/presentationml/2006/main">
  <p:tag name="KSO_WM_BEAUTIFY_FLAG" val="#wm#"/>
  <p:tag name="KSO_WM_TAG_VERSION" val="1.0"/>
  <p:tag name="KSO_WM_UNIT_COLOR_SCHEME_PARENT_PAGE" val="2_5"/>
  <p:tag name="KSO_WM_UNIT_COLOR_SCHEME_SHAPE_ID" val="9"/>
  <p:tag name="KSO_WM_UNIT_COMPATIBLE" val="0"/>
  <p:tag name="KSO_WM_UNIT_DIAGRAM_ISNUMVISUAL" val="0"/>
  <p:tag name="KSO_WM_UNIT_DIAGRAM_ISREFERUNIT" val="0"/>
  <p:tag name="KSO_WM_UNIT_HIGHLIGHT" val="0"/>
  <p:tag name="KSO_WM_UNIT_ID" val="_5**"/>
  <p:tag name="KSO_WM_UNIT_LAYERLEVEL" val="1"/>
</p:tagLst>
</file>

<file path=ppt/tags/tag34.xml><?xml version="1.0" encoding="utf-8"?>
<p:tagLst xmlns:p="http://schemas.openxmlformats.org/presentationml/2006/main">
  <p:tag name="KSO_WM_BEAUTIFY_FLAG" val="#wm#"/>
  <p:tag name="KSO_WM_SLIDE_COLORSCHEME_VERSION" val="3.2"/>
  <p:tag name="KSO_WM_TAG_VERSION" val="1.0"/>
  <p:tag name="KSO_WM_UNIT_COLOR_SCHEME_PARENT_PAGE" val="2_5"/>
  <p:tag name="KSO_WM_UNIT_COLOR_SCHEME_SHAPE_ID" val="10"/>
  <p:tag name="KSO_WM_UNIT_COMPATIBLE" val="0"/>
  <p:tag name="KSO_WM_UNIT_DIAGRAM_ISNUMVISUAL" val="0"/>
  <p:tag name="KSO_WM_UNIT_DIAGRAM_ISREFERUNIT" val="0"/>
  <p:tag name="KSO_WM_UNIT_HIGHLIGHT" val="0"/>
  <p:tag name="KSO_WM_UNIT_ID" val="_5**"/>
  <p:tag name="KSO_WM_UNIT_LAYERLEVEL" val="1"/>
</p:tagLst>
</file>

<file path=ppt/tags/tag35.xml><?xml version="1.0" encoding="utf-8"?>
<p:tagLst xmlns:p="http://schemas.openxmlformats.org/presentationml/2006/main">
  <p:tag name="KSO_WM_BEAUTIFY_FLAG" val="#wm#"/>
  <p:tag name="KSO_WM_TAG_VERSION" val="1.0"/>
  <p:tag name="KSO_WM_UNIT_COLOR_SCHEME_PARENT_PAGE" val="2_6"/>
  <p:tag name="KSO_WM_UNIT_COLOR_SCHEME_SHAPE_ID" val="2"/>
  <p:tag name="KSO_WM_UNIT_COMPATIBLE" val="0"/>
  <p:tag name="KSO_WM_UNIT_DIAGRAM_ISNUMVISUAL" val="0"/>
  <p:tag name="KSO_WM_UNIT_DIAGRAM_ISREFERUNIT" val="0"/>
  <p:tag name="KSO_WM_UNIT_HIGHLIGHT" val="0"/>
  <p:tag name="KSO_WM_UNIT_ID" val="_6**"/>
  <p:tag name="KSO_WM_UNIT_LAYERLEVEL" val="1"/>
</p:tagLst>
</file>

<file path=ppt/tags/tag36.xml><?xml version="1.0" encoding="utf-8"?>
<p:tagLst xmlns:p="http://schemas.openxmlformats.org/presentationml/2006/main">
  <p:tag name="KSO_WM_BEAUTIFY_FLAG" val="#wm#"/>
  <p:tag name="KSO_WM_TAG_VERSION" val="1.0"/>
  <p:tag name="KSO_WM_UNIT_COLOR_SCHEME_PARENT_PAGE" val="2_6"/>
  <p:tag name="KSO_WM_UNIT_COLOR_SCHEME_SHAPE_ID" val="3"/>
  <p:tag name="KSO_WM_UNIT_COMPATIBLE" val="0"/>
  <p:tag name="KSO_WM_UNIT_DIAGRAM_ISNUMVISUAL" val="0"/>
  <p:tag name="KSO_WM_UNIT_DIAGRAM_ISREFERUNIT" val="0"/>
  <p:tag name="KSO_WM_UNIT_HIGHLIGHT" val="0"/>
  <p:tag name="KSO_WM_UNIT_ID" val="_6**"/>
  <p:tag name="KSO_WM_UNIT_LAYERLEVEL" val="1"/>
</p:tagLst>
</file>

<file path=ppt/tags/tag37.xml><?xml version="1.0" encoding="utf-8"?>
<p:tagLst xmlns:p="http://schemas.openxmlformats.org/presentationml/2006/main">
  <p:tag name="KSO_WM_BEAUTIFY_FLAG" val="#wm#"/>
  <p:tag name="KSO_WM_TAG_VERSION" val="1.0"/>
  <p:tag name="KSO_WM_UNIT_COLOR_SCHEME_PARENT_PAGE" val="2_6"/>
  <p:tag name="KSO_WM_UNIT_COLOR_SCHEME_SHAPE_ID" val="4"/>
  <p:tag name="KSO_WM_UNIT_COMPATIBLE" val="0"/>
  <p:tag name="KSO_WM_UNIT_DIAGRAM_ISNUMVISUAL" val="0"/>
  <p:tag name="KSO_WM_UNIT_DIAGRAM_ISREFERUNIT" val="0"/>
  <p:tag name="KSO_WM_UNIT_HIGHLIGHT" val="0"/>
  <p:tag name="KSO_WM_UNIT_ID" val="_6**"/>
  <p:tag name="KSO_WM_UNIT_LAYERLEVEL" val="1"/>
</p:tagLst>
</file>

<file path=ppt/tags/tag38.xml><?xml version="1.0" encoding="utf-8"?>
<p:tagLst xmlns:p="http://schemas.openxmlformats.org/presentationml/2006/main">
  <p:tag name="KSO_WM_BEAUTIFY_FLAG" val="#wm#"/>
  <p:tag name="KSO_WM_TAG_VERSION" val="1.0"/>
  <p:tag name="KSO_WM_UNIT_COLOR_SCHEME_PARENT_PAGE" val="2_6"/>
  <p:tag name="KSO_WM_UNIT_COLOR_SCHEME_SHAPE_ID" val="5"/>
  <p:tag name="KSO_WM_UNIT_COMPATIBLE" val="0"/>
  <p:tag name="KSO_WM_UNIT_DIAGRAM_ISNUMVISUAL" val="0"/>
  <p:tag name="KSO_WM_UNIT_DIAGRAM_ISREFERUNIT" val="0"/>
  <p:tag name="KSO_WM_UNIT_HIGHLIGHT" val="0"/>
  <p:tag name="KSO_WM_UNIT_ID" val="_6**"/>
  <p:tag name="KSO_WM_UNIT_LAYERLEVEL" val="1"/>
</p:tagLst>
</file>

<file path=ppt/tags/tag39.xml><?xml version="1.0" encoding="utf-8"?>
<p:tagLst xmlns:p="http://schemas.openxmlformats.org/presentationml/2006/main">
  <p:tag name="KSO_WM_BEAUTIFY_FLAG" val="#wm#"/>
  <p:tag name="KSO_WM_SLIDE_COLORSCHEME_VERSION" val="3.2"/>
  <p:tag name="KSO_WM_TAG_VERSION" val="1.0"/>
  <p:tag name="KSO_WM_UNIT_COLOR_SCHEME_PARENT_PAGE" val="2_6"/>
  <p:tag name="KSO_WM_UNIT_COLOR_SCHEME_SHAPE_ID" val="6"/>
  <p:tag name="KSO_WM_UNIT_COMPATIBLE" val="0"/>
  <p:tag name="KSO_WM_UNIT_DIAGRAM_ISNUMVISUAL" val="0"/>
  <p:tag name="KSO_WM_UNIT_DIAGRAM_ISREFERUNIT" val="0"/>
  <p:tag name="KSO_WM_UNIT_HIGHLIGHT" val="0"/>
  <p:tag name="KSO_WM_UNIT_ID" val="_6**"/>
  <p:tag name="KSO_WM_UNIT_LAYERLEVEL" val="1"/>
</p:tagLst>
</file>

<file path=ppt/tags/tag4.xml><?xml version="1.0" encoding="utf-8"?>
<p:tagLst xmlns:p="http://schemas.openxmlformats.org/presentationml/2006/main">
  <p:tag name="KSO_WM_BEAUTIFY_FLAG" val="#wm#"/>
  <p:tag name="KSO_WM_TAG_VERSION" val="1.0"/>
  <p:tag name="KSO_WM_UNIT_COLOR_SCHEME_PARENT_PAGE" val="2_1"/>
  <p:tag name="KSO_WM_UNIT_COLOR_SCHEME_SHAPE_ID" val="17"/>
  <p:tag name="KSO_WM_UNIT_COMPATIBLE" val="0"/>
  <p:tag name="KSO_WM_UNIT_DIAGRAM_ISNUMVISUAL" val="0"/>
  <p:tag name="KSO_WM_UNIT_DIAGRAM_ISREFERUNIT" val="0"/>
  <p:tag name="KSO_WM_UNIT_HIGHLIGHT" val="0"/>
  <p:tag name="KSO_WM_UNIT_ID" val="_1**"/>
  <p:tag name="KSO_WM_UNIT_LAYERLEVEL" val="1"/>
</p:tagLst>
</file>

<file path=ppt/tags/tag40.xml><?xml version="1.0" encoding="utf-8"?>
<p:tagLst xmlns:p="http://schemas.openxmlformats.org/presentationml/2006/main">
  <p:tag name="KSO_WM_BEAUTIFY_FLAG" val="#wm#"/>
  <p:tag name="KSO_WM_TAG_VERSION" val="1.0"/>
  <p:tag name="KSO_WM_UNIT_COLOR_SCHEME_PARENT_PAGE" val="2_7"/>
  <p:tag name="KSO_WM_UNIT_COLOR_SCHEME_SHAPE_ID" val="2"/>
  <p:tag name="KSO_WM_UNIT_COMPATIBLE" val="0"/>
  <p:tag name="KSO_WM_UNIT_DIAGRAM_ISNUMVISUAL" val="0"/>
  <p:tag name="KSO_WM_UNIT_DIAGRAM_ISREFERUNIT" val="0"/>
  <p:tag name="KSO_WM_UNIT_HIGHLIGHT" val="0"/>
  <p:tag name="KSO_WM_UNIT_ID" val="_7**"/>
  <p:tag name="KSO_WM_UNIT_LAYERLEVEL" val="1"/>
</p:tagLst>
</file>

<file path=ppt/tags/tag41.xml><?xml version="1.0" encoding="utf-8"?>
<p:tagLst xmlns:p="http://schemas.openxmlformats.org/presentationml/2006/main">
  <p:tag name="KSO_WM_BEAUTIFY_FLAG" val="#wm#"/>
  <p:tag name="KSO_WM_TAG_VERSION" val="1.0"/>
  <p:tag name="KSO_WM_UNIT_COLOR_SCHEME_PARENT_PAGE" val="2_7"/>
  <p:tag name="KSO_WM_UNIT_COLOR_SCHEME_SHAPE_ID" val="3"/>
  <p:tag name="KSO_WM_UNIT_COMPATIBLE" val="0"/>
  <p:tag name="KSO_WM_UNIT_DIAGRAM_ISNUMVISUAL" val="0"/>
  <p:tag name="KSO_WM_UNIT_DIAGRAM_ISREFERUNIT" val="0"/>
  <p:tag name="KSO_WM_UNIT_HIGHLIGHT" val="0"/>
  <p:tag name="KSO_WM_UNIT_ID" val="_7**"/>
  <p:tag name="KSO_WM_UNIT_LAYERLEVEL" val="1"/>
</p:tagLst>
</file>

<file path=ppt/tags/tag42.xml><?xml version="1.0" encoding="utf-8"?>
<p:tagLst xmlns:p="http://schemas.openxmlformats.org/presentationml/2006/main">
  <p:tag name="KSO_WM_BEAUTIFY_FLAG" val="#wm#"/>
  <p:tag name="KSO_WM_TAG_VERSION" val="1.0"/>
  <p:tag name="KSO_WM_UNIT_COLOR_SCHEME_PARENT_PAGE" val="2_7"/>
  <p:tag name="KSO_WM_UNIT_COLOR_SCHEME_SHAPE_ID" val="4"/>
  <p:tag name="KSO_WM_UNIT_COMPATIBLE" val="0"/>
  <p:tag name="KSO_WM_UNIT_DIAGRAM_ISNUMVISUAL" val="0"/>
  <p:tag name="KSO_WM_UNIT_DIAGRAM_ISREFERUNIT" val="0"/>
  <p:tag name="KSO_WM_UNIT_HIGHLIGHT" val="0"/>
  <p:tag name="KSO_WM_UNIT_ID" val="_7**"/>
  <p:tag name="KSO_WM_UNIT_LAYERLEVEL" val="1"/>
</p:tagLst>
</file>

<file path=ppt/tags/tag43.xml><?xml version="1.0" encoding="utf-8"?>
<p:tagLst xmlns:p="http://schemas.openxmlformats.org/presentationml/2006/main">
  <p:tag name="KSO_WM_BEAUTIFY_FLAG" val="#wm#"/>
  <p:tag name="KSO_WM_SLIDE_COLORSCHEME_VERSION" val="3.2"/>
  <p:tag name="KSO_WM_TAG_VERSION" val="1.0"/>
  <p:tag name="KSO_WM_UNIT_COLOR_SCHEME_PARENT_PAGE" val="2_7"/>
  <p:tag name="KSO_WM_UNIT_COLOR_SCHEME_SHAPE_ID" val="5"/>
  <p:tag name="KSO_WM_UNIT_COMPATIBLE" val="0"/>
  <p:tag name="KSO_WM_UNIT_DIAGRAM_ISNUMVISUAL" val="0"/>
  <p:tag name="KSO_WM_UNIT_DIAGRAM_ISREFERUNIT" val="0"/>
  <p:tag name="KSO_WM_UNIT_HIGHLIGHT" val="0"/>
  <p:tag name="KSO_WM_UNIT_ID" val="_7**"/>
  <p:tag name="KSO_WM_UNIT_LAYERLEVEL" val="1"/>
</p:tagLst>
</file>

<file path=ppt/tags/tag44.xml><?xml version="1.0" encoding="utf-8"?>
<p:tagLst xmlns:p="http://schemas.openxmlformats.org/presentationml/2006/main">
  <p:tag name="KSO_WM_BEAUTIFY_FLAG" val="#wm#"/>
  <p:tag name="KSO_WM_TAG_VERSION" val="1.0"/>
  <p:tag name="KSO_WM_UNIT_COLOR_SCHEME_PARENT_PAGE" val="2_8"/>
  <p:tag name="KSO_WM_UNIT_COLOR_SCHEME_SHAPE_ID" val="2"/>
  <p:tag name="KSO_WM_UNIT_COMPATIBLE" val="0"/>
  <p:tag name="KSO_WM_UNIT_DIAGRAM_ISNUMVISUAL" val="0"/>
  <p:tag name="KSO_WM_UNIT_DIAGRAM_ISREFERUNIT" val="0"/>
  <p:tag name="KSO_WM_UNIT_HIGHLIGHT" val="0"/>
  <p:tag name="KSO_WM_UNIT_ID" val="_8**"/>
  <p:tag name="KSO_WM_UNIT_LAYERLEVEL" val="1"/>
</p:tagLst>
</file>

<file path=ppt/tags/tag45.xml><?xml version="1.0" encoding="utf-8"?>
<p:tagLst xmlns:p="http://schemas.openxmlformats.org/presentationml/2006/main">
  <p:tag name="KSO_WM_BEAUTIFY_FLAG" val="#wm#"/>
  <p:tag name="KSO_WM_TAG_VERSION" val="1.0"/>
  <p:tag name="KSO_WM_UNIT_COLOR_SCHEME_PARENT_PAGE" val="2_8"/>
  <p:tag name="KSO_WM_UNIT_COLOR_SCHEME_SHAPE_ID" val="3"/>
  <p:tag name="KSO_WM_UNIT_COMPATIBLE" val="0"/>
  <p:tag name="KSO_WM_UNIT_DIAGRAM_ISNUMVISUAL" val="0"/>
  <p:tag name="KSO_WM_UNIT_DIAGRAM_ISREFERUNIT" val="0"/>
  <p:tag name="KSO_WM_UNIT_HIGHLIGHT" val="0"/>
  <p:tag name="KSO_WM_UNIT_ID" val="_8**"/>
  <p:tag name="KSO_WM_UNIT_LAYERLEVEL" val="1"/>
</p:tagLst>
</file>

<file path=ppt/tags/tag46.xml><?xml version="1.0" encoding="utf-8"?>
<p:tagLst xmlns:p="http://schemas.openxmlformats.org/presentationml/2006/main">
  <p:tag name="KSO_WM_BEAUTIFY_FLAG" val="#wm#"/>
  <p:tag name="KSO_WM_TAG_VERSION" val="1.0"/>
  <p:tag name="KSO_WM_UNIT_COLOR_SCHEME_PARENT_PAGE" val="2_8"/>
  <p:tag name="KSO_WM_UNIT_COLOR_SCHEME_SHAPE_ID" val="4"/>
  <p:tag name="KSO_WM_UNIT_COMPATIBLE" val="0"/>
  <p:tag name="KSO_WM_UNIT_DIAGRAM_ISNUMVISUAL" val="0"/>
  <p:tag name="KSO_WM_UNIT_DIAGRAM_ISREFERUNIT" val="0"/>
  <p:tag name="KSO_WM_UNIT_HIGHLIGHT" val="0"/>
  <p:tag name="KSO_WM_UNIT_ID" val="_8**"/>
  <p:tag name="KSO_WM_UNIT_LAYERLEVEL" val="1"/>
</p:tagLst>
</file>

<file path=ppt/tags/tag47.xml><?xml version="1.0" encoding="utf-8"?>
<p:tagLst xmlns:p="http://schemas.openxmlformats.org/presentationml/2006/main">
  <p:tag name="KSO_WM_BEAUTIFY_FLAG" val="#wm#"/>
  <p:tag name="KSO_WM_TAG_VERSION" val="1.0"/>
  <p:tag name="KSO_WM_UNIT_COLOR_SCHEME_PARENT_PAGE" val="2_8"/>
  <p:tag name="KSO_WM_UNIT_COLOR_SCHEME_SHAPE_ID" val="5"/>
  <p:tag name="KSO_WM_UNIT_COMPATIBLE" val="0"/>
  <p:tag name="KSO_WM_UNIT_DIAGRAM_ISNUMVISUAL" val="0"/>
  <p:tag name="KSO_WM_UNIT_DIAGRAM_ISREFERUNIT" val="0"/>
  <p:tag name="KSO_WM_UNIT_HIGHLIGHT" val="0"/>
  <p:tag name="KSO_WM_UNIT_ID" val="_8**"/>
  <p:tag name="KSO_WM_UNIT_LAYERLEVEL" val="1"/>
</p:tagLst>
</file>

<file path=ppt/tags/tag48.xml><?xml version="1.0" encoding="utf-8"?>
<p:tagLst xmlns:p="http://schemas.openxmlformats.org/presentationml/2006/main">
  <p:tag name="KSO_WM_BEAUTIFY_FLAG" val="#wm#"/>
  <p:tag name="KSO_WM_TAG_VERSION" val="1.0"/>
  <p:tag name="KSO_WM_UNIT_COLOR_SCHEME_PARENT_PAGE" val="2_8"/>
  <p:tag name="KSO_WM_UNIT_COLOR_SCHEME_SHAPE_ID" val="6"/>
  <p:tag name="KSO_WM_UNIT_COMPATIBLE" val="0"/>
  <p:tag name="KSO_WM_UNIT_DIAGRAM_ISNUMVISUAL" val="0"/>
  <p:tag name="KSO_WM_UNIT_DIAGRAM_ISREFERUNIT" val="0"/>
  <p:tag name="KSO_WM_UNIT_HIGHLIGHT" val="0"/>
  <p:tag name="KSO_WM_UNIT_ID" val="_8**"/>
  <p:tag name="KSO_WM_UNIT_LAYERLEVEL" val="1"/>
</p:tagLst>
</file>

<file path=ppt/tags/tag49.xml><?xml version="1.0" encoding="utf-8"?>
<p:tagLst xmlns:p="http://schemas.openxmlformats.org/presentationml/2006/main">
  <p:tag name="KSO_WM_BEAUTIFY_FLAG" val="#wm#"/>
  <p:tag name="KSO_WM_TAG_VERSION" val="1.0"/>
  <p:tag name="KSO_WM_UNIT_COLOR_SCHEME_PARENT_PAGE" val="2_8"/>
  <p:tag name="KSO_WM_UNIT_COLOR_SCHEME_SHAPE_ID" val="7"/>
  <p:tag name="KSO_WM_UNIT_COMPATIBLE" val="0"/>
  <p:tag name="KSO_WM_UNIT_DIAGRAM_ISNUMVISUAL" val="0"/>
  <p:tag name="KSO_WM_UNIT_DIAGRAM_ISREFERUNIT" val="0"/>
  <p:tag name="KSO_WM_UNIT_HIGHLIGHT" val="0"/>
  <p:tag name="KSO_WM_UNIT_ID" val="_8**"/>
  <p:tag name="KSO_WM_UNIT_LAYERLEVEL" val="1"/>
</p:tagLst>
</file>

<file path=ppt/tags/tag5.xml><?xml version="1.0" encoding="utf-8"?>
<p:tagLst xmlns:p="http://schemas.openxmlformats.org/presentationml/2006/main">
  <p:tag name="KSO_WM_BEAUTIFY_FLAG" val="#wm#"/>
  <p:tag name="KSO_WM_TAG_VERSION" val="1.0"/>
  <p:tag name="KSO_WM_UNIT_COLOR_SCHEME_PARENT_PAGE" val="2_1"/>
  <p:tag name="KSO_WM_UNIT_COLOR_SCHEME_SHAPE_ID" val="18"/>
  <p:tag name="KSO_WM_UNIT_COMPATIBLE" val="0"/>
  <p:tag name="KSO_WM_UNIT_DIAGRAM_ISNUMVISUAL" val="0"/>
  <p:tag name="KSO_WM_UNIT_DIAGRAM_ISREFERUNIT" val="0"/>
  <p:tag name="KSO_WM_UNIT_HIGHLIGHT" val="0"/>
  <p:tag name="KSO_WM_UNIT_ID" val="_1**"/>
  <p:tag name="KSO_WM_UNIT_LAYERLEVEL" val="1"/>
</p:tagLst>
</file>

<file path=ppt/tags/tag50.xml><?xml version="1.0" encoding="utf-8"?>
<p:tagLst xmlns:p="http://schemas.openxmlformats.org/presentationml/2006/main">
  <p:tag name="KSO_WM_BEAUTIFY_FLAG" val="#wm#"/>
  <p:tag name="KSO_WM_SLIDE_COLORSCHEME_VERSION" val="3.2"/>
  <p:tag name="KSO_WM_TAG_VERSION" val="1.0"/>
  <p:tag name="KSO_WM_UNIT_COLOR_SCHEME_PARENT_PAGE" val="2_8"/>
  <p:tag name="KSO_WM_UNIT_COLOR_SCHEME_SHAPE_ID" val="8"/>
  <p:tag name="KSO_WM_UNIT_COMPATIBLE" val="0"/>
  <p:tag name="KSO_WM_UNIT_DIAGRAM_ISNUMVISUAL" val="0"/>
  <p:tag name="KSO_WM_UNIT_DIAGRAM_ISREFERUNIT" val="0"/>
  <p:tag name="KSO_WM_UNIT_HIGHLIGHT" val="0"/>
  <p:tag name="KSO_WM_UNIT_ID" val="_8**"/>
  <p:tag name="KSO_WM_UNIT_LAYERLEVEL" val="1"/>
</p:tagLst>
</file>

<file path=ppt/tags/tag51.xml><?xml version="1.0" encoding="utf-8"?>
<p:tagLst xmlns:p="http://schemas.openxmlformats.org/presentationml/2006/main">
  <p:tag name="KSO_WM_BEAUTIFY_FLAG" val="#wm#"/>
  <p:tag name="KSO_WM_TAG_VERSION" val="1.0"/>
  <p:tag name="KSO_WM_UNIT_COLOR_SCHEME_PARENT_PAGE" val="2_9"/>
  <p:tag name="KSO_WM_UNIT_COLOR_SCHEME_SHAPE_ID" val="2"/>
  <p:tag name="KSO_WM_UNIT_COMPATIBLE" val="0"/>
  <p:tag name="KSO_WM_UNIT_DIAGRAM_ISNUMVISUAL" val="0"/>
  <p:tag name="KSO_WM_UNIT_DIAGRAM_ISREFERUNIT" val="0"/>
  <p:tag name="KSO_WM_UNIT_HIGHLIGHT" val="0"/>
  <p:tag name="KSO_WM_UNIT_ID" val="_9**"/>
  <p:tag name="KSO_WM_UNIT_LAYERLEVEL" val="1"/>
</p:tagLst>
</file>

<file path=ppt/tags/tag52.xml><?xml version="1.0" encoding="utf-8"?>
<p:tagLst xmlns:p="http://schemas.openxmlformats.org/presentationml/2006/main">
  <p:tag name="KSO_WM_BEAUTIFY_FLAG" val="#wm#"/>
  <p:tag name="KSO_WM_TAG_VERSION" val="1.0"/>
  <p:tag name="KSO_WM_UNIT_COLOR_SCHEME_PARENT_PAGE" val="2_9"/>
  <p:tag name="KSO_WM_UNIT_COLOR_SCHEME_SHAPE_ID" val="3"/>
  <p:tag name="KSO_WM_UNIT_COMPATIBLE" val="0"/>
  <p:tag name="KSO_WM_UNIT_DIAGRAM_ISNUMVISUAL" val="0"/>
  <p:tag name="KSO_WM_UNIT_DIAGRAM_ISREFERUNIT" val="0"/>
  <p:tag name="KSO_WM_UNIT_HIGHLIGHT" val="0"/>
  <p:tag name="KSO_WM_UNIT_ID" val="_9**"/>
  <p:tag name="KSO_WM_UNIT_LAYERLEVEL" val="1"/>
</p:tagLst>
</file>

<file path=ppt/tags/tag53.xml><?xml version="1.0" encoding="utf-8"?>
<p:tagLst xmlns:p="http://schemas.openxmlformats.org/presentationml/2006/main">
  <p:tag name="KSO_WM_BEAUTIFY_FLAG" val="#wm#"/>
  <p:tag name="KSO_WM_TAG_VERSION" val="1.0"/>
  <p:tag name="KSO_WM_UNIT_COLOR_SCHEME_PARENT_PAGE" val="2_9"/>
  <p:tag name="KSO_WM_UNIT_COLOR_SCHEME_SHAPE_ID" val="4"/>
  <p:tag name="KSO_WM_UNIT_COMPATIBLE" val="0"/>
  <p:tag name="KSO_WM_UNIT_DIAGRAM_ISNUMVISUAL" val="0"/>
  <p:tag name="KSO_WM_UNIT_DIAGRAM_ISREFERUNIT" val="0"/>
  <p:tag name="KSO_WM_UNIT_HIGHLIGHT" val="0"/>
  <p:tag name="KSO_WM_UNIT_ID" val="_9**"/>
  <p:tag name="KSO_WM_UNIT_LAYERLEVEL" val="1"/>
</p:tagLst>
</file>

<file path=ppt/tags/tag54.xml><?xml version="1.0" encoding="utf-8"?>
<p:tagLst xmlns:p="http://schemas.openxmlformats.org/presentationml/2006/main">
  <p:tag name="KSO_WM_BEAUTIFY_FLAG" val="#wm#"/>
  <p:tag name="KSO_WM_TAG_VERSION" val="1.0"/>
  <p:tag name="KSO_WM_UNIT_COLOR_SCHEME_PARENT_PAGE" val="2_9"/>
  <p:tag name="KSO_WM_UNIT_COLOR_SCHEME_SHAPE_ID" val="5"/>
  <p:tag name="KSO_WM_UNIT_COMPATIBLE" val="0"/>
  <p:tag name="KSO_WM_UNIT_DIAGRAM_ISNUMVISUAL" val="0"/>
  <p:tag name="KSO_WM_UNIT_DIAGRAM_ISREFERUNIT" val="0"/>
  <p:tag name="KSO_WM_UNIT_HIGHLIGHT" val="0"/>
  <p:tag name="KSO_WM_UNIT_ID" val="_9**"/>
  <p:tag name="KSO_WM_UNIT_LAYERLEVEL" val="1"/>
</p:tagLst>
</file>

<file path=ppt/tags/tag55.xml><?xml version="1.0" encoding="utf-8"?>
<p:tagLst xmlns:p="http://schemas.openxmlformats.org/presentationml/2006/main">
  <p:tag name="KSO_WM_BEAUTIFY_FLAG" val="#wm#"/>
  <p:tag name="KSO_WM_TAG_VERSION" val="1.0"/>
  <p:tag name="KSO_WM_UNIT_COLOR_SCHEME_PARENT_PAGE" val="2_9"/>
  <p:tag name="KSO_WM_UNIT_COLOR_SCHEME_SHAPE_ID" val="6"/>
  <p:tag name="KSO_WM_UNIT_COMPATIBLE" val="0"/>
  <p:tag name="KSO_WM_UNIT_DIAGRAM_ISNUMVISUAL" val="0"/>
  <p:tag name="KSO_WM_UNIT_DIAGRAM_ISREFERUNIT" val="0"/>
  <p:tag name="KSO_WM_UNIT_HIGHLIGHT" val="0"/>
  <p:tag name="KSO_WM_UNIT_ID" val="_9**"/>
  <p:tag name="KSO_WM_UNIT_LAYERLEVEL" val="1"/>
</p:tagLst>
</file>

<file path=ppt/tags/tag56.xml><?xml version="1.0" encoding="utf-8"?>
<p:tagLst xmlns:p="http://schemas.openxmlformats.org/presentationml/2006/main">
  <p:tag name="KSO_WM_BEAUTIFY_FLAG" val="#wm#"/>
  <p:tag name="KSO_WM_SLIDE_COLORSCHEME_VERSION" val="3.2"/>
  <p:tag name="KSO_WM_TAG_VERSION" val="1.0"/>
  <p:tag name="KSO_WM_UNIT_COLOR_SCHEME_PARENT_PAGE" val="2_9"/>
  <p:tag name="KSO_WM_UNIT_COLOR_SCHEME_SHAPE_ID" val="7"/>
  <p:tag name="KSO_WM_UNIT_COMPATIBLE" val="0"/>
  <p:tag name="KSO_WM_UNIT_DIAGRAM_ISNUMVISUAL" val="0"/>
  <p:tag name="KSO_WM_UNIT_DIAGRAM_ISREFERUNIT" val="0"/>
  <p:tag name="KSO_WM_UNIT_HIGHLIGHT" val="0"/>
  <p:tag name="KSO_WM_UNIT_ID" val="_9**"/>
  <p:tag name="KSO_WM_UNIT_LAYERLEVEL" val="1"/>
</p:tagLst>
</file>

<file path=ppt/tags/tag57.xml><?xml version="1.0" encoding="utf-8"?>
<p:tagLst xmlns:p="http://schemas.openxmlformats.org/presentationml/2006/main">
  <p:tag name="KSO_WM_BEAUTIFY_FLAG" val="#wm#"/>
  <p:tag name="KSO_WM_TAG_VERSION" val="1.0"/>
  <p:tag name="KSO_WM_UNIT_COLOR_SCHEME_PARENT_PAGE" val="2_10"/>
  <p:tag name="KSO_WM_UNIT_COLOR_SCHEME_SHAPE_ID" val="3"/>
  <p:tag name="KSO_WM_UNIT_COMPATIBLE" val="0"/>
  <p:tag name="KSO_WM_UNIT_DIAGRAM_ISNUMVISUAL" val="0"/>
  <p:tag name="KSO_WM_UNIT_DIAGRAM_ISREFERUNIT" val="0"/>
  <p:tag name="KSO_WM_UNIT_HIGHLIGHT" val="0"/>
  <p:tag name="KSO_WM_UNIT_ID" val="_10**"/>
  <p:tag name="KSO_WM_UNIT_LAYERLEVEL" val="1"/>
</p:tagLst>
</file>

<file path=ppt/tags/tag58.xml><?xml version="1.0" encoding="utf-8"?>
<p:tagLst xmlns:p="http://schemas.openxmlformats.org/presentationml/2006/main">
  <p:tag name="KSO_WM_BEAUTIFY_FLAG" val="#wm#"/>
  <p:tag name="KSO_WM_TAG_VERSION" val="1.0"/>
  <p:tag name="KSO_WM_UNIT_COLOR_SCHEME_PARENT_PAGE" val="2_10"/>
  <p:tag name="KSO_WM_UNIT_COLOR_SCHEME_SHAPE_ID" val="4"/>
  <p:tag name="KSO_WM_UNIT_COMPATIBLE" val="0"/>
  <p:tag name="KSO_WM_UNIT_DIAGRAM_ISNUMVISUAL" val="0"/>
  <p:tag name="KSO_WM_UNIT_DIAGRAM_ISREFERUNIT" val="0"/>
  <p:tag name="KSO_WM_UNIT_HIGHLIGHT" val="0"/>
  <p:tag name="KSO_WM_UNIT_ID" val="_10**"/>
  <p:tag name="KSO_WM_UNIT_LAYERLEVEL" val="1"/>
</p:tagLst>
</file>

<file path=ppt/tags/tag59.xml><?xml version="1.0" encoding="utf-8"?>
<p:tagLst xmlns:p="http://schemas.openxmlformats.org/presentationml/2006/main">
  <p:tag name="KSO_WM_BEAUTIFY_FLAG" val="#wm#"/>
  <p:tag name="KSO_WM_TAG_VERSION" val="1.0"/>
  <p:tag name="KSO_WM_UNIT_COLOR_SCHEME_PARENT_PAGE" val="2_10"/>
  <p:tag name="KSO_WM_UNIT_COLOR_SCHEME_SHAPE_ID" val="5"/>
  <p:tag name="KSO_WM_UNIT_COMPATIBLE" val="0"/>
  <p:tag name="KSO_WM_UNIT_DIAGRAM_ISNUMVISUAL" val="0"/>
  <p:tag name="KSO_WM_UNIT_DIAGRAM_ISREFERUNIT" val="0"/>
  <p:tag name="KSO_WM_UNIT_HIGHLIGHT" val="0"/>
  <p:tag name="KSO_WM_UNIT_ID" val="_10**"/>
  <p:tag name="KSO_WM_UNIT_LAYERLEVEL" val="1"/>
</p:tagLst>
</file>

<file path=ppt/tags/tag6.xml><?xml version="1.0" encoding="utf-8"?>
<p:tagLst xmlns:p="http://schemas.openxmlformats.org/presentationml/2006/main">
  <p:tag name="KSO_WM_BEAUTIFY_FLAG" val="#wm#"/>
  <p:tag name="KSO_WM_SLIDE_COLORSCHEME_VERSION" val="3.2"/>
  <p:tag name="KSO_WM_TAG_VERSION" val="1.0"/>
  <p:tag name="KSO_WM_UNIT_COLOR_SCHEME_PARENT_PAGE" val="2_1"/>
  <p:tag name="KSO_WM_UNIT_COLOR_SCHEME_SHAPE_ID" val="4"/>
  <p:tag name="KSO_WM_UNIT_COMPATIBLE" val="0"/>
  <p:tag name="KSO_WM_UNIT_DIAGRAM_ISNUMVISUAL" val="0"/>
  <p:tag name="KSO_WM_UNIT_DIAGRAM_ISREFERUNIT" val="0"/>
  <p:tag name="KSO_WM_UNIT_HIGHLIGHT" val="0"/>
  <p:tag name="KSO_WM_UNIT_ID" val="_1**"/>
  <p:tag name="KSO_WM_UNIT_LAYERLEVEL" val="1"/>
</p:tagLst>
</file>

<file path=ppt/tags/tag60.xml><?xml version="1.0" encoding="utf-8"?>
<p:tagLst xmlns:p="http://schemas.openxmlformats.org/presentationml/2006/main">
  <p:tag name="KSO_WM_BEAUTIFY_FLAG" val="#wm#"/>
  <p:tag name="KSO_WM_TAG_VERSION" val="1.0"/>
  <p:tag name="KSO_WM_UNIT_COLOR_SCHEME_PARENT_PAGE" val="2_10"/>
  <p:tag name="KSO_WM_UNIT_COLOR_SCHEME_SHAPE_ID" val="7"/>
  <p:tag name="KSO_WM_UNIT_COMPATIBLE" val="0"/>
  <p:tag name="KSO_WM_UNIT_DIAGRAM_ISNUMVISUAL" val="0"/>
  <p:tag name="KSO_WM_UNIT_DIAGRAM_ISREFERUNIT" val="0"/>
  <p:tag name="KSO_WM_UNIT_HIGHLIGHT" val="0"/>
  <p:tag name="KSO_WM_UNIT_ID" val="_10**"/>
  <p:tag name="KSO_WM_UNIT_LAYERLEVEL" val="1"/>
</p:tagLst>
</file>

<file path=ppt/tags/tag61.xml><?xml version="1.0" encoding="utf-8"?>
<p:tagLst xmlns:p="http://schemas.openxmlformats.org/presentationml/2006/main">
  <p:tag name="KSO_WM_BEAUTIFY_FLAG" val="#wm#"/>
  <p:tag name="KSO_WM_SLIDE_COLORSCHEME_VERSION" val="3.2"/>
  <p:tag name="KSO_WM_TAG_VERSION" val="1.0"/>
  <p:tag name="KSO_WM_UNIT_COLOR_SCHEME_PARENT_PAGE" val="2_10"/>
  <p:tag name="KSO_WM_UNIT_COLOR_SCHEME_SHAPE_ID" val="2"/>
  <p:tag name="KSO_WM_UNIT_COMPATIBLE" val="0"/>
  <p:tag name="KSO_WM_UNIT_DIAGRAM_ISNUMVISUAL" val="0"/>
  <p:tag name="KSO_WM_UNIT_DIAGRAM_ISREFERUNIT" val="0"/>
  <p:tag name="KSO_WM_UNIT_HIGHLIGHT" val="0"/>
  <p:tag name="KSO_WM_UNIT_ID" val="_10**"/>
  <p:tag name="KSO_WM_UNIT_LAYERLEVEL" val="1"/>
</p:tagLst>
</file>

<file path=ppt/tags/tag62.xml><?xml version="1.0" encoding="utf-8"?>
<p:tagLst xmlns:p="http://schemas.openxmlformats.org/presentationml/2006/main">
  <p:tag name="KSO_WM_BEAUTIFY_FLAG" val="#wm#"/>
  <p:tag name="KSO_WM_TAG_VERSION" val="1.0"/>
  <p:tag name="KSO_WM_UNIT_COLOR_SCHEME_PARENT_PAGE" val="2_11"/>
  <p:tag name="KSO_WM_UNIT_COLOR_SCHEME_SHAPE_ID" val="2"/>
  <p:tag name="KSO_WM_UNIT_COMPATIBLE" val="0"/>
  <p:tag name="KSO_WM_UNIT_DIAGRAM_ISNUMVISUAL" val="0"/>
  <p:tag name="KSO_WM_UNIT_DIAGRAM_ISREFERUNIT" val="0"/>
  <p:tag name="KSO_WM_UNIT_HIGHLIGHT" val="0"/>
  <p:tag name="KSO_WM_UNIT_ID" val="_11**"/>
  <p:tag name="KSO_WM_UNIT_LAYERLEVEL" val="1"/>
</p:tagLst>
</file>

<file path=ppt/tags/tag63.xml><?xml version="1.0" encoding="utf-8"?>
<p:tagLst xmlns:p="http://schemas.openxmlformats.org/presentationml/2006/main">
  <p:tag name="KSO_WM_BEAUTIFY_FLAG" val="#wm#"/>
  <p:tag name="KSO_WM_TAG_VERSION" val="1.0"/>
  <p:tag name="KSO_WM_UNIT_COLOR_SCHEME_PARENT_PAGE" val="2_11"/>
  <p:tag name="KSO_WM_UNIT_COLOR_SCHEME_SHAPE_ID" val="3"/>
  <p:tag name="KSO_WM_UNIT_COMPATIBLE" val="0"/>
  <p:tag name="KSO_WM_UNIT_DIAGRAM_ISNUMVISUAL" val="0"/>
  <p:tag name="KSO_WM_UNIT_DIAGRAM_ISREFERUNIT" val="0"/>
  <p:tag name="KSO_WM_UNIT_HIGHLIGHT" val="0"/>
  <p:tag name="KSO_WM_UNIT_ID" val="_11**"/>
  <p:tag name="KSO_WM_UNIT_LAYERLEVEL" val="1"/>
</p:tagLst>
</file>

<file path=ppt/tags/tag64.xml><?xml version="1.0" encoding="utf-8"?>
<p:tagLst xmlns:p="http://schemas.openxmlformats.org/presentationml/2006/main">
  <p:tag name="KSO_WM_BEAUTIFY_FLAG" val="#wm#"/>
  <p:tag name="KSO_WM_TAG_VERSION" val="1.0"/>
  <p:tag name="KSO_WM_UNIT_COLOR_SCHEME_PARENT_PAGE" val="2_11"/>
  <p:tag name="KSO_WM_UNIT_COLOR_SCHEME_SHAPE_ID" val="4"/>
  <p:tag name="KSO_WM_UNIT_COMPATIBLE" val="0"/>
  <p:tag name="KSO_WM_UNIT_DIAGRAM_ISNUMVISUAL" val="0"/>
  <p:tag name="KSO_WM_UNIT_DIAGRAM_ISREFERUNIT" val="0"/>
  <p:tag name="KSO_WM_UNIT_HIGHLIGHT" val="0"/>
  <p:tag name="KSO_WM_UNIT_ID" val="_11**"/>
  <p:tag name="KSO_WM_UNIT_LAYERLEVEL" val="1"/>
</p:tagLst>
</file>

<file path=ppt/tags/tag65.xml><?xml version="1.0" encoding="utf-8"?>
<p:tagLst xmlns:p="http://schemas.openxmlformats.org/presentationml/2006/main">
  <p:tag name="KSO_WM_BEAUTIFY_FLAG" val="#wm#"/>
  <p:tag name="KSO_WM_TAG_VERSION" val="1.0"/>
  <p:tag name="KSO_WM_UNIT_COLOR_SCHEME_PARENT_PAGE" val="2_11"/>
  <p:tag name="KSO_WM_UNIT_COLOR_SCHEME_SHAPE_ID" val="5"/>
  <p:tag name="KSO_WM_UNIT_COMPATIBLE" val="0"/>
  <p:tag name="KSO_WM_UNIT_DIAGRAM_ISNUMVISUAL" val="0"/>
  <p:tag name="KSO_WM_UNIT_DIAGRAM_ISREFERUNIT" val="0"/>
  <p:tag name="KSO_WM_UNIT_HIGHLIGHT" val="0"/>
  <p:tag name="KSO_WM_UNIT_ID" val="_11**"/>
  <p:tag name="KSO_WM_UNIT_LAYERLEVEL" val="1"/>
</p:tagLst>
</file>

<file path=ppt/tags/tag66.xml><?xml version="1.0" encoding="utf-8"?>
<p:tagLst xmlns:p="http://schemas.openxmlformats.org/presentationml/2006/main">
  <p:tag name="KSO_WM_BEAUTIFY_FLAG" val="#wm#"/>
  <p:tag name="KSO_WM_SLIDE_COLORSCHEME_VERSION" val="3.2"/>
  <p:tag name="KSO_WM_TAG_VERSION" val="1.0"/>
  <p:tag name="KSO_WM_UNIT_COLOR_SCHEME_PARENT_PAGE" val="2_11"/>
  <p:tag name="KSO_WM_UNIT_COLOR_SCHEME_SHAPE_ID" val="6"/>
  <p:tag name="KSO_WM_UNIT_COMPATIBLE" val="0"/>
  <p:tag name="KSO_WM_UNIT_DIAGRAM_ISNUMVISUAL" val="0"/>
  <p:tag name="KSO_WM_UNIT_DIAGRAM_ISREFERUNIT" val="0"/>
  <p:tag name="KSO_WM_UNIT_HIGHLIGHT" val="0"/>
  <p:tag name="KSO_WM_UNIT_ID" val="_11**"/>
  <p:tag name="KSO_WM_UNIT_LAYERLEVEL" val="1"/>
</p:tagLst>
</file>

<file path=ppt/tags/tag67.xml><?xml version="1.0" encoding="utf-8"?>
<p:tagLst xmlns:p="http://schemas.openxmlformats.org/presentationml/2006/main">
  <p:tag name="KSO_WM_BEAUTIFY_FLAG" val="#wm#"/>
  <p:tag name="KSO_WM_TAG_VERSION" val="1.0"/>
  <p:tag name="KSO_WM_TEMPLATE_CATEGORY" val="diagram"/>
  <p:tag name="KSO_WM_TEMPLATE_INDEX" val="30178600"/>
  <p:tag name="KSO_WM_UNIT_COLOR_SCHEME_PARENT_PAGE" val="1_1"/>
  <p:tag name="KSO_WM_UNIT_COLOR_SCHEME_SHAPE_ID" val="2"/>
  <p:tag name="KSO_WM_UNIT_COMPATIBLE" val="0"/>
  <p:tag name="KSO_WM_UNIT_DIAGRAM_ISNUMVISUAL" val="0"/>
  <p:tag name="KSO_WM_UNIT_DIAGRAM_ISREFERUNIT" val="0"/>
  <p:tag name="KSO_WM_UNIT_HIGHLIGHT" val="0"/>
  <p:tag name="KSO_WM_UNIT_ID" val="_0**"/>
  <p:tag name="KSO_WM_UNIT_LAYERLEVEL" val="1"/>
</p:tagLst>
</file>

<file path=ppt/tags/tag68.xml><?xml version="1.0" encoding="utf-8"?>
<p:tagLst xmlns:p="http://schemas.openxmlformats.org/presentationml/2006/main">
  <p:tag name="KSO_WM_BEAUTIFY_FLAG" val="#wm#"/>
  <p:tag name="KSO_WM_TAG_VERSION" val="1.0"/>
  <p:tag name="KSO_WM_TEMPLATE_CATEGORY" val="diagram"/>
  <p:tag name="KSO_WM_TEMPLATE_INDEX" val="30178600"/>
  <p:tag name="KSO_WM_UNIT_COLOR_SCHEME_PARENT_PAGE" val="1_1"/>
  <p:tag name="KSO_WM_UNIT_COLOR_SCHEME_SHAPE_ID" val="3"/>
  <p:tag name="KSO_WM_UNIT_COMPATIBLE" val="0"/>
  <p:tag name="KSO_WM_UNIT_DIAGRAM_ISNUMVISUAL" val="0"/>
  <p:tag name="KSO_WM_UNIT_DIAGRAM_ISREFERUNIT" val="0"/>
  <p:tag name="KSO_WM_UNIT_HIGHLIGHT" val="0"/>
  <p:tag name="KSO_WM_UNIT_ID" val="_0**"/>
  <p:tag name="KSO_WM_UNIT_LAYERLEVEL" val="1"/>
</p:tagLst>
</file>

<file path=ppt/tags/tag69.xml><?xml version="1.0" encoding="utf-8"?>
<p:tagLst xmlns:p="http://schemas.openxmlformats.org/presentationml/2006/main">
  <p:tag name="KSO_WM_BEAUTIFY_FLAG" val="#wm#"/>
  <p:tag name="KSO_WM_TAG_VERSION" val="1.0"/>
  <p:tag name="KSO_WM_UNIT_COLOR_SCHEME_PARENT_PAGE" val="1_1"/>
  <p:tag name="KSO_WM_UNIT_COLOR_SCHEME_SHAPE_ID" val="4"/>
  <p:tag name="KSO_WM_UNIT_COMPATIBLE" val="0"/>
  <p:tag name="KSO_WM_UNIT_DIAGRAM_ISNUMVISUAL" val="0"/>
  <p:tag name="KSO_WM_UNIT_DIAGRAM_ISREFERUNIT" val="0"/>
  <p:tag name="KSO_WM_UNIT_HIGHLIGHT" val="0"/>
  <p:tag name="KSO_WM_UNIT_ID" val="_0**"/>
  <p:tag name="KSO_WM_UNIT_LAYERLEVEL" val="1"/>
</p:tagLst>
</file>

<file path=ppt/tags/tag7.xml><?xml version="1.0" encoding="utf-8"?>
<p:tagLst xmlns:p="http://schemas.openxmlformats.org/presentationml/2006/main">
  <p:tag name="KSO_WM_BEAUTIFY_FLAG" val="#wm#"/>
  <p:tag name="KSO_WM_TAG_VERSION" val="1.0"/>
  <p:tag name="KSO_WM_UNIT_COLOR_SCHEME_PARENT_PAGE" val="2_2"/>
  <p:tag name="KSO_WM_UNIT_COLOR_SCHEME_SHAPE_ID" val="2"/>
  <p:tag name="KSO_WM_UNIT_COMPATIBLE" val="0"/>
  <p:tag name="KSO_WM_UNIT_DIAGRAM_ISNUMVISUAL" val="0"/>
  <p:tag name="KSO_WM_UNIT_DIAGRAM_ISREFERUNIT" val="0"/>
  <p:tag name="KSO_WM_UNIT_HIGHLIGHT" val="0"/>
  <p:tag name="KSO_WM_UNIT_ID" val="_2**"/>
  <p:tag name="KSO_WM_UNIT_LAYERLEVEL" val="1"/>
</p:tagLst>
</file>

<file path=ppt/tags/tag70.xml><?xml version="1.0" encoding="utf-8"?>
<p:tagLst xmlns:p="http://schemas.openxmlformats.org/presentationml/2006/main">
  <p:tag name="KSO_WM_BEAUTIFY_FLAG" val="#wm#"/>
  <p:tag name="KSO_WM_TAG_VERSION" val="1.0"/>
  <p:tag name="KSO_WM_UNIT_COLOR_SCHEME_PARENT_PAGE" val="1_1"/>
  <p:tag name="KSO_WM_UNIT_COLOR_SCHEME_SHAPE_ID" val="5"/>
  <p:tag name="KSO_WM_UNIT_COMPATIBLE" val="0"/>
  <p:tag name="KSO_WM_UNIT_DIAGRAM_ISNUMVISUAL" val="0"/>
  <p:tag name="KSO_WM_UNIT_DIAGRAM_ISREFERUNIT" val="0"/>
  <p:tag name="KSO_WM_UNIT_HIGHLIGHT" val="0"/>
  <p:tag name="KSO_WM_UNIT_ID" val="_0**"/>
  <p:tag name="KSO_WM_UNIT_LAYERLEVEL" val="1"/>
</p:tagLst>
</file>

<file path=ppt/tags/tag71.xml><?xml version="1.0" encoding="utf-8"?>
<p:tagLst xmlns:p="http://schemas.openxmlformats.org/presentationml/2006/main">
  <p:tag name="KSO_WM_BEAUTIFY_FLAG" val="#wm#"/>
  <p:tag name="KSO_WM_TAG_VERSION" val="1.0"/>
  <p:tag name="KSO_WM_UNIT_COLOR_SCHEME_PARENT_PAGE" val="1_1"/>
  <p:tag name="KSO_WM_UNIT_COLOR_SCHEME_SHAPE_ID" val="6"/>
  <p:tag name="KSO_WM_UNIT_COMPATIBLE" val="0"/>
  <p:tag name="KSO_WM_UNIT_DIAGRAM_ISNUMVISUAL" val="0"/>
  <p:tag name="KSO_WM_UNIT_DIAGRAM_ISREFERUNIT" val="0"/>
  <p:tag name="KSO_WM_UNIT_HIGHLIGHT" val="0"/>
  <p:tag name="KSO_WM_UNIT_ID" val="_0**"/>
  <p:tag name="KSO_WM_UNIT_LAYERLEVEL" val="1"/>
</p:tagLst>
</file>

<file path=ppt/tags/tag72.xml><?xml version="1.0" encoding="utf-8"?>
<p:tagLst xmlns:p="http://schemas.openxmlformats.org/presentationml/2006/main">
  <p:tag name="KSO_WM_BEAUTIFY_FLAG" val="#wm#"/>
  <p:tag name="KSO_WM_SLIDE_COLORSCHEME_VERSION" val="3.2"/>
  <p:tag name="KSO_WM_TAG_VERSION" val="1.0"/>
  <p:tag name="KSO_WM_TEMPLATE_CATEGORY" val="diagram"/>
  <p:tag name="KSO_WM_TEMPLATE_INDEX" val="30178600"/>
  <p:tag name="KSO_WM_UNIT_COLOR_SCHEME_PARENT_PAGE" val="1_1"/>
  <p:tag name="KSO_WM_UNIT_COLOR_SCHEME_SHAPE_ID" val="7"/>
</p:tagLst>
</file>

<file path=ppt/tags/tag73.xml><?xml version="1.0" encoding="utf-8"?>
<p:tagLst xmlns:p="http://schemas.openxmlformats.org/presentationml/2006/main">
  <p:tag name="KSO_WM_BEAUTIFY_FLAG" val="#wm#"/>
  <p:tag name="KSO_WM_BLIP_RECT_BOTTOM" val="-22"/>
  <p:tag name="KSO_WM_BLIP_RECT_LEFT" val="-28"/>
  <p:tag name="KSO_WM_BLIP_RECT_RIGHT" val="-28"/>
  <p:tag name="KSO_WM_BLIP_RECT_TOP" val="-22"/>
  <p:tag name="KSO_WM_CREATIVE_CROP_HEIGHT" val="161.8"/>
  <p:tag name="KSO_WM_CREATIVE_CROP_ORG_DELTA_X" val="0"/>
  <p:tag name="KSO_WM_CREATIVE_CROP_ORG_DELTA_Y" val="0"/>
  <p:tag name="KSO_WM_CREATIVE_CROP_ORG_HEIGHT" val="161.8"/>
  <p:tag name="KSO_WM_CREATIVE_CROP_ORG_WIDTH" val="227.2"/>
  <p:tag name="KSO_WM_CREATIVE_CROP_TEMPLATE_ID" val="3190026"/>
  <p:tag name="KSO_WM_CREATIVE_CROP_VERSION" val="1"/>
  <p:tag name="KSO_WM_CREATIVE_CROP_WIDTH" val="146.098"/>
  <p:tag name="KSO_WM_DIAGRAM_GROUP_CODE" val="1557999142"/>
  <p:tag name="KSO_WM_TAG_VERSION" val="1.0"/>
  <p:tag name="KSO_WM_TEMPLATE_CATEGORY" val="crop"/>
  <p:tag name="KSO_WM_TEMPLATE_INDEX" val="20205158"/>
  <p:tag name="KSO_WM_UNIT_COMPATIBLE" val="0"/>
  <p:tag name="KSO_WM_UNIT_DIAGRAM_ISNUMVISUAL" val="0"/>
  <p:tag name="KSO_WM_UNIT_DIAGRAM_ISREFERUNIT" val="0"/>
  <p:tag name="KSO_WM_UNIT_DIAGRAM_MODELTYPE" val="creativeCrop"/>
  <p:tag name="KSO_WM_UNIT_HIGHLIGHT" val="0"/>
  <p:tag name="KSO_WM_UNIT_ID" val="crop20205158_1*ζ_h_d*1_1_1"/>
  <p:tag name="KSO_WM_UNIT_INDEX" val="1_1_1"/>
  <p:tag name="KSO_WM_UNIT_LAYERLEVEL" val="1_1_1"/>
  <p:tag name="KSO_WM_UNIT_PARTIAL_ZOOM_RATIO" val="100"/>
  <p:tag name="KSO_WM_UNIT_SUPPORT_UNIT_TYPE" val="[&quot;all&quot;]"/>
  <p:tag name="KSO_WM_UNIT_TYPE" val="ζ_h_d"/>
  <p:tag name="KSO_WM_UNIT_VALUE" val="999*902"/>
  <p:tag name="PICTUREFILLRANGE" val="c9147eb0-43bf-44e5-9735-f9e2d07d2563"/>
</p:tagLst>
</file>

<file path=ppt/tags/tag74.xml><?xml version="1.0" encoding="utf-8"?>
<p:tagLst xmlns:p="http://schemas.openxmlformats.org/presentationml/2006/main">
  <p:tag name="KSO_WM_UNIT_TABLE_BEAUTIFY" val="smartTable{30b0f134-1960-4ef1-bc0e-e1aef3bec990}"/>
  <p:tag name="TABLE_ENDDRAG_ORIGIN_RECT" val="695*407"/>
  <p:tag name="TABLE_ENDDRAG_RECT" val="181*73*695*407"/>
</p:tagLst>
</file>

<file path=ppt/tags/tag75.xml><?xml version="1.0" encoding="utf-8"?>
<p:tagLst xmlns:p="http://schemas.openxmlformats.org/presentationml/2006/main">
  <p:tag name="KSO_WM_BEAUTIFY_FLAG" val="#wm#"/>
  <p:tag name="KSO_WM_TAG_VERSION" val="1.0"/>
  <p:tag name="KSO_WM_TEMPLATE_CATEGORY" val="diagram"/>
  <p:tag name="KSO_WM_TEMPLATE_INDEX" val="30178600"/>
  <p:tag name="KSO_WM_UNIT_ADJUSTLAYOUT_ID" val="2"/>
  <p:tag name="KSO_WM_UNIT_COLOR_SCHEME_PARENT_PAGE" val="0_1"/>
  <p:tag name="KSO_WM_UNIT_COLOR_SCHEME_SHAPE_ID" val="2"/>
  <p:tag name="KSO_WM_UNIT_COMPATIBLE" val="0"/>
  <p:tag name="KSO_WM_UNIT_DIAGRAM_ISNUMVISUAL" val="0"/>
  <p:tag name="KSO_WM_UNIT_DIAGRAM_ISREFERUNIT" val="0"/>
  <p:tag name="KSO_WM_UNIT_HIGHLIGHT" val="0"/>
  <p:tag name="KSO_WM_UNIT_ID" val="diagram30178600_1*d*1"/>
  <p:tag name="KSO_WM_UNIT_INDEX" val="1"/>
  <p:tag name="KSO_WM_UNIT_LAYERLEVEL" val="1"/>
  <p:tag name="KSO_WM_UNIT_PICTURE_CLIP_FLAG" val="1"/>
  <p:tag name="KSO_WM_UNIT_TYPE" val="d"/>
  <p:tag name="KSO_WM_UNIT_VALUE" val="1216*912"/>
  <p:tag name="REFSHAPE" val="1047603324"/>
</p:tagLst>
</file>

<file path=ppt/tags/tag76.xml><?xml version="1.0" encoding="utf-8"?>
<p:tagLst xmlns:p="http://schemas.openxmlformats.org/presentationml/2006/main">
  <p:tag name="KSO_WM_BEAUTIFY_FLAG" val="#wm#"/>
  <p:tag name="KSO_WM_TAG_VERSION" val="1.0"/>
  <p:tag name="KSO_WM_TEMPLATE_CATEGORY" val="diagram"/>
  <p:tag name="KSO_WM_TEMPLATE_INDEX" val="30178600"/>
  <p:tag name="KSO_WM_UNIT_ADJUSTLAYOUT_ID" val="40"/>
  <p:tag name="KSO_WM_UNIT_COLOR_SCHEME_PARENT_PAGE" val="0_1"/>
  <p:tag name="KSO_WM_UNIT_COLOR_SCHEME_SHAPE_ID" val="40"/>
  <p:tag name="KSO_WM_UNIT_COMPATIBLE" val="0"/>
  <p:tag name="KSO_WM_UNIT_DIAGRAM_ISNUMVISUAL" val="0"/>
  <p:tag name="KSO_WM_UNIT_DIAGRAM_ISREFERUNIT" val="0"/>
  <p:tag name="KSO_WM_UNIT_HIGHLIGHT" val="0"/>
  <p:tag name="KSO_WM_UNIT_ID" val="diagram30178600_1*a*1"/>
  <p:tag name="KSO_WM_UNIT_INDEX" val="1"/>
  <p:tag name="KSO_WM_UNIT_ISCONTENTSTITLE" val="0"/>
  <p:tag name="KSO_WM_UNIT_LAYERLEVEL" val="1"/>
  <p:tag name="KSO_WM_UNIT_PRESET_TEXT" val="单击添加大标题"/>
  <p:tag name="KSO_WM_UNIT_TEXT_PART_ID" val="2-X"/>
  <p:tag name="KSO_WM_UNIT_TEXT_PART_SIZE" val="49.2*559"/>
  <p:tag name="KSO_WM_UNIT_TYPE" val="a"/>
  <p:tag name="KSO_WM_UNIT_VALUE" val="26"/>
</p:tagLst>
</file>

<file path=ppt/tags/tag77.xml><?xml version="1.0" encoding="utf-8"?>
<p:tagLst xmlns:p="http://schemas.openxmlformats.org/presentationml/2006/main">
  <p:tag name="KSO_WM_BEAUTIFY_FLAG" val="#wm#"/>
  <p:tag name="KSO_WM_SLIDE_COLORSCHEME_VERSION" val="3.2"/>
  <p:tag name="KSO_WM_SLIDE_CONSTRAINT" val="%7b%22slideConstraint%22%3a%7b%22seriesAreas%22%3a%5b%5d%2c%22singleAreas%22%3a%5b%7b%22shapes%22%3a%5b2%5d%2c%22serialConstraintIndex%22%3a-1%2c%22areatextmark%22%3a0%2c%22pictureprocessmark%22%3a0%7d%5d%7d%7d"/>
  <p:tag name="KSO_WM_SLIDE_ID" val="diagram30178600_1"/>
  <p:tag name="KSO_WM_SLIDE_INDEX" val="1"/>
  <p:tag name="KSO_WM_SLIDE_ITEM_CNT" val="0"/>
  <p:tag name="KSO_WM_SLIDE_LAYOUT" val="a_d_f_h"/>
  <p:tag name="KSO_WM_SLIDE_LAYOUT_CNT" val="1_1_1_2"/>
  <p:tag name="KSO_WM_SLIDE_MODEL_TYPE" val="cover"/>
  <p:tag name="KSO_WM_SLIDE_POSITION" val="44.3798*401.743"/>
  <p:tag name="KSO_WM_SLIDE_SIZE" val="824.221*94.5141"/>
  <p:tag name="KSO_WM_SLIDE_SUBTYPE" val="picTxt"/>
  <p:tag name="KSO_WM_SLIDE_TYPE" val="text"/>
  <p:tag name="KSO_WM_TAG_VERSION" val="1.0"/>
  <p:tag name="KSO_WM_TEMPLATE_CATEGORY" val="diagram"/>
  <p:tag name="KSO_WM_TEMPLATE_INDEX" val="30178600"/>
</p:tagLst>
</file>

<file path=ppt/tags/tag78.xml><?xml version="1.0" encoding="utf-8"?>
<p:tagLst xmlns:p="http://schemas.openxmlformats.org/presentationml/2006/main">
  <p:tag name="ISPRING_SCORM_RATE_QUIZZES" val="0"/>
  <p:tag name="ISPRING_RESOURCE_PATHS_HASH" val="875d5e6560ba36884527413a53517d17866972f5"/>
</p:tagLst>
</file>

<file path=ppt/tags/tag8.xml><?xml version="1.0" encoding="utf-8"?>
<p:tagLst xmlns:p="http://schemas.openxmlformats.org/presentationml/2006/main">
  <p:tag name="KSO_WM_BEAUTIFY_FLAG" val="#wm#"/>
  <p:tag name="KSO_WM_TAG_VERSION" val="1.0"/>
  <p:tag name="KSO_WM_UNIT_COLOR_SCHEME_PARENT_PAGE" val="2_2"/>
  <p:tag name="KSO_WM_UNIT_COLOR_SCHEME_SHAPE_ID" val="3"/>
  <p:tag name="KSO_WM_UNIT_COMPATIBLE" val="0"/>
  <p:tag name="KSO_WM_UNIT_DIAGRAM_ISNUMVISUAL" val="0"/>
  <p:tag name="KSO_WM_UNIT_DIAGRAM_ISREFERUNIT" val="0"/>
  <p:tag name="KSO_WM_UNIT_HIGHLIGHT" val="0"/>
  <p:tag name="KSO_WM_UNIT_ID" val="_2**"/>
  <p:tag name="KSO_WM_UNIT_LAYERLEVEL" val="1"/>
</p:tagLst>
</file>

<file path=ppt/tags/tag9.xml><?xml version="1.0" encoding="utf-8"?>
<p:tagLst xmlns:p="http://schemas.openxmlformats.org/presentationml/2006/main">
  <p:tag name="KSO_WM_BEAUTIFY_FLAG" val="#wm#"/>
  <p:tag name="KSO_WM_TAG_VERSION" val="1.0"/>
  <p:tag name="KSO_WM_UNIT_COLOR_SCHEME_PARENT_PAGE" val="2_2"/>
  <p:tag name="KSO_WM_UNIT_COLOR_SCHEME_SHAPE_ID" val="4"/>
  <p:tag name="KSO_WM_UNIT_COMPATIBLE" val="0"/>
  <p:tag name="KSO_WM_UNIT_DIAGRAM_ISNUMVISUAL" val="0"/>
  <p:tag name="KSO_WM_UNIT_DIAGRAM_ISREFERUNIT" val="0"/>
  <p:tag name="KSO_WM_UNIT_HIGHLIGHT" val="0"/>
  <p:tag name="KSO_WM_UNIT_ID" val="_2**"/>
  <p:tag name="KSO_WM_UNIT_LAYERLEVEL" val="1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自定义 190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1E6BC5"/>
      </a:accent1>
      <a:accent2>
        <a:srgbClr val="E34D4D"/>
      </a:accent2>
      <a:accent3>
        <a:srgbClr val="C5CFCF"/>
      </a:accent3>
      <a:accent4>
        <a:srgbClr val="1EAAE3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Arial"/>
      </a:majorFont>
      <a:minorFont>
        <a:latin typeface="Arial"/>
        <a:ea typeface="微软雅黑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3040</Words>
  <Application>WPS 演示</Application>
  <PresentationFormat>自定义</PresentationFormat>
  <Paragraphs>530</Paragraphs>
  <Slides>25</Slides>
  <Notes>31</Notes>
  <HiddenSlides>0</HiddenSlides>
  <MMClips>0</MMClips>
  <ScaleCrop>false</ScaleCrop>
  <HeadingPairs>
    <vt:vector size="8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3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41" baseType="lpstr">
      <vt:lpstr>Arial</vt:lpstr>
      <vt:lpstr>宋体</vt:lpstr>
      <vt:lpstr>Wingdings</vt:lpstr>
      <vt:lpstr>微软雅黑</vt:lpstr>
      <vt:lpstr>Calibri</vt:lpstr>
      <vt:lpstr>黑体</vt:lpstr>
      <vt:lpstr>华文新魏</vt:lpstr>
      <vt:lpstr>华文隶书</vt:lpstr>
      <vt:lpstr>方正粗黑宋简体</vt:lpstr>
      <vt:lpstr>Arial Unicode MS</vt:lpstr>
      <vt:lpstr>楷体</vt:lpstr>
      <vt:lpstr>华文楷体</vt:lpstr>
      <vt:lpstr>Office 主题​​</vt:lpstr>
      <vt:lpstr>1_Office 主题​​</vt:lpstr>
      <vt:lpstr>Office 主题</vt:lpstr>
      <vt:lpstr>PowerPoint.Slide.8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lenovo</cp:lastModifiedBy>
  <cp:revision>3</cp:revision>
  <dcterms:created xsi:type="dcterms:W3CDTF">2021-08-19T13:21:00Z</dcterms:created>
  <dcterms:modified xsi:type="dcterms:W3CDTF">2021-08-25T02:47:40Z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562CE1275A164570A8915A82CF8BAF46</vt:lpwstr>
  </property>
  <property fmtid="{D5CDD505-2E9C-101B-9397-08002B2CF9AE}" pid="3" name="KSOProductBuildVer">
    <vt:lpwstr>2052-11.1.0.10650</vt:lpwstr>
  </property>
</Properties>
</file>